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45"/>
  </p:notesMasterIdLst>
  <p:sldIdLst>
    <p:sldId id="302" r:id="rId2"/>
    <p:sldId id="301" r:id="rId3"/>
    <p:sldId id="305" r:id="rId4"/>
    <p:sldId id="304" r:id="rId5"/>
    <p:sldId id="279" r:id="rId6"/>
    <p:sldId id="267" r:id="rId7"/>
    <p:sldId id="268" r:id="rId8"/>
    <p:sldId id="269" r:id="rId9"/>
    <p:sldId id="271" r:id="rId10"/>
    <p:sldId id="270" r:id="rId11"/>
    <p:sldId id="259" r:id="rId12"/>
    <p:sldId id="260" r:id="rId13"/>
    <p:sldId id="261" r:id="rId14"/>
    <p:sldId id="263" r:id="rId15"/>
    <p:sldId id="262" r:id="rId16"/>
    <p:sldId id="264" r:id="rId17"/>
    <p:sldId id="266" r:id="rId18"/>
    <p:sldId id="292" r:id="rId19"/>
    <p:sldId id="293" r:id="rId20"/>
    <p:sldId id="303" r:id="rId21"/>
    <p:sldId id="306" r:id="rId22"/>
    <p:sldId id="291" r:id="rId23"/>
    <p:sldId id="307" r:id="rId24"/>
    <p:sldId id="283" r:id="rId25"/>
    <p:sldId id="294" r:id="rId26"/>
    <p:sldId id="284" r:id="rId27"/>
    <p:sldId id="285" r:id="rId28"/>
    <p:sldId id="287" r:id="rId29"/>
    <p:sldId id="296" r:id="rId30"/>
    <p:sldId id="286" r:id="rId31"/>
    <p:sldId id="275" r:id="rId32"/>
    <p:sldId id="289" r:id="rId33"/>
    <p:sldId id="310" r:id="rId34"/>
    <p:sldId id="308" r:id="rId35"/>
    <p:sldId id="309" r:id="rId36"/>
    <p:sldId id="312" r:id="rId37"/>
    <p:sldId id="313" r:id="rId38"/>
    <p:sldId id="314" r:id="rId39"/>
    <p:sldId id="320" r:id="rId40"/>
    <p:sldId id="319" r:id="rId41"/>
    <p:sldId id="311" r:id="rId42"/>
    <p:sldId id="321" r:id="rId43"/>
    <p:sldId id="276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6678" autoAdjust="0"/>
  </p:normalViewPr>
  <p:slideViewPr>
    <p:cSldViewPr>
      <p:cViewPr varScale="1">
        <p:scale>
          <a:sx n="72" d="100"/>
          <a:sy n="72" d="100"/>
        </p:scale>
        <p:origin x="-13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CAAD42-3C18-4DC7-AD21-44E5DD30E293}" type="doc">
      <dgm:prSet loTypeId="urn:microsoft.com/office/officeart/2005/8/layout/process5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A2016B1-40FC-43DC-A54D-6CC9E9905B58}">
      <dgm:prSet phldrT="[Text]"/>
      <dgm:spPr/>
      <dgm:t>
        <a:bodyPr/>
        <a:lstStyle/>
        <a:p>
          <a:r>
            <a:rPr lang="ru-RU" dirty="0" smtClean="0"/>
            <a:t>Живая съёмка</a:t>
          </a:r>
          <a:endParaRPr lang="ru-RU" dirty="0"/>
        </a:p>
      </dgm:t>
    </dgm:pt>
    <dgm:pt modelId="{74B97DF3-7D76-4376-983A-15E2AF80B13C}" type="parTrans" cxnId="{E50E2E55-336C-4A20-BFF5-7424725D82B4}">
      <dgm:prSet/>
      <dgm:spPr/>
      <dgm:t>
        <a:bodyPr/>
        <a:lstStyle/>
        <a:p>
          <a:endParaRPr lang="ru-RU"/>
        </a:p>
      </dgm:t>
    </dgm:pt>
    <dgm:pt modelId="{21CD32BE-D719-41FD-8F04-BFB0E1535D7E}" type="sibTrans" cxnId="{E50E2E55-336C-4A20-BFF5-7424725D82B4}">
      <dgm:prSet/>
      <dgm:spPr/>
      <dgm:t>
        <a:bodyPr/>
        <a:lstStyle/>
        <a:p>
          <a:endParaRPr lang="ru-RU"/>
        </a:p>
      </dgm:t>
    </dgm:pt>
    <dgm:pt modelId="{B9C5694A-658A-4059-8D71-4106F59B84FA}">
      <dgm:prSet phldrT="[Text]"/>
      <dgm:spPr/>
      <dgm:t>
        <a:bodyPr/>
        <a:lstStyle/>
        <a:p>
          <a:r>
            <a:rPr lang="ru-RU" dirty="0" smtClean="0"/>
            <a:t>Генерация изображений</a:t>
          </a:r>
          <a:endParaRPr lang="ru-RU" dirty="0"/>
        </a:p>
      </dgm:t>
    </dgm:pt>
    <dgm:pt modelId="{A56C97F7-EAA3-4C76-A203-73F1C24BEDFF}" type="parTrans" cxnId="{C40833FE-9D67-4946-A480-73BD630E91CC}">
      <dgm:prSet/>
      <dgm:spPr/>
      <dgm:t>
        <a:bodyPr/>
        <a:lstStyle/>
        <a:p>
          <a:endParaRPr lang="ru-RU"/>
        </a:p>
      </dgm:t>
    </dgm:pt>
    <dgm:pt modelId="{AB78ABE8-979E-47EA-A99B-865EA5DCE74F}" type="sibTrans" cxnId="{C40833FE-9D67-4946-A480-73BD630E91CC}">
      <dgm:prSet/>
      <dgm:spPr/>
      <dgm:t>
        <a:bodyPr/>
        <a:lstStyle/>
        <a:p>
          <a:endParaRPr lang="ru-RU"/>
        </a:p>
      </dgm:t>
    </dgm:pt>
    <dgm:pt modelId="{BE90CE77-7578-4901-A288-12DA1554926B}">
      <dgm:prSet phldrT="[Text]"/>
      <dgm:spPr/>
      <dgm:t>
        <a:bodyPr/>
        <a:lstStyle/>
        <a:p>
          <a:r>
            <a:rPr lang="ru-RU" dirty="0" smtClean="0"/>
            <a:t>Воспроизведение</a:t>
          </a:r>
          <a:endParaRPr lang="ru-RU" dirty="0"/>
        </a:p>
      </dgm:t>
    </dgm:pt>
    <dgm:pt modelId="{E9F469F9-5FD2-4C13-B3FD-6FA8E0244D0C}" type="parTrans" cxnId="{B718E2D7-FF1E-411C-B45D-A5F5178E499A}">
      <dgm:prSet/>
      <dgm:spPr/>
      <dgm:t>
        <a:bodyPr/>
        <a:lstStyle/>
        <a:p>
          <a:endParaRPr lang="ru-RU"/>
        </a:p>
      </dgm:t>
    </dgm:pt>
    <dgm:pt modelId="{F1D73C21-7D4A-4933-B797-3DC184A31110}" type="sibTrans" cxnId="{B718E2D7-FF1E-411C-B45D-A5F5178E499A}">
      <dgm:prSet/>
      <dgm:spPr/>
      <dgm:t>
        <a:bodyPr/>
        <a:lstStyle/>
        <a:p>
          <a:endParaRPr lang="ru-RU"/>
        </a:p>
      </dgm:t>
    </dgm:pt>
    <dgm:pt modelId="{C7F250EF-1458-4DDB-9324-1AE194187D9E}">
      <dgm:prSet phldrT="[Text]"/>
      <dgm:spPr/>
      <dgm:t>
        <a:bodyPr/>
        <a:lstStyle/>
        <a:p>
          <a:r>
            <a:rPr lang="ru-RU" b="1" dirty="0" smtClean="0"/>
            <a:t>МИКШИРОВАНИЕ</a:t>
          </a:r>
          <a:endParaRPr lang="ru-RU" b="1" dirty="0"/>
        </a:p>
      </dgm:t>
    </dgm:pt>
    <dgm:pt modelId="{A9553A83-3B3D-44E3-BDF1-D7F30A87A1D7}" type="parTrans" cxnId="{7D374BE2-BAE4-44C5-B932-59B17FEF4E13}">
      <dgm:prSet/>
      <dgm:spPr/>
      <dgm:t>
        <a:bodyPr/>
        <a:lstStyle/>
        <a:p>
          <a:endParaRPr lang="ru-RU"/>
        </a:p>
      </dgm:t>
    </dgm:pt>
    <dgm:pt modelId="{039C4D87-53F6-406D-8AC6-04309BBC47B0}" type="sibTrans" cxnId="{7D374BE2-BAE4-44C5-B932-59B17FEF4E13}">
      <dgm:prSet/>
      <dgm:spPr/>
      <dgm:t>
        <a:bodyPr/>
        <a:lstStyle/>
        <a:p>
          <a:endParaRPr lang="ru-RU"/>
        </a:p>
      </dgm:t>
    </dgm:pt>
    <dgm:pt modelId="{72E2FA99-68BD-460E-A717-FEA4A93FF820}">
      <dgm:prSet phldrT="[Text]"/>
      <dgm:spPr/>
      <dgm:t>
        <a:bodyPr/>
        <a:lstStyle/>
        <a:p>
          <a:r>
            <a:rPr lang="ru-RU" dirty="0" smtClean="0"/>
            <a:t>Доставка</a:t>
          </a:r>
          <a:endParaRPr lang="ru-RU" dirty="0"/>
        </a:p>
      </dgm:t>
    </dgm:pt>
    <dgm:pt modelId="{7FA1514C-2AD9-46AE-BFE1-02CB292B8CF5}" type="parTrans" cxnId="{AE11DA93-D660-4075-B8F8-3F2D496DE851}">
      <dgm:prSet/>
      <dgm:spPr/>
      <dgm:t>
        <a:bodyPr/>
        <a:lstStyle/>
        <a:p>
          <a:endParaRPr lang="ru-RU"/>
        </a:p>
      </dgm:t>
    </dgm:pt>
    <dgm:pt modelId="{A019BDFC-8F8B-4D91-ABCD-6D3A6CBFD192}" type="sibTrans" cxnId="{AE11DA93-D660-4075-B8F8-3F2D496DE851}">
      <dgm:prSet/>
      <dgm:spPr/>
      <dgm:t>
        <a:bodyPr/>
        <a:lstStyle/>
        <a:p>
          <a:endParaRPr lang="ru-RU"/>
        </a:p>
      </dgm:t>
    </dgm:pt>
    <dgm:pt modelId="{5C97F4E1-287D-4A2B-8234-B36D8F07B825}">
      <dgm:prSet phldrT="[Text]"/>
      <dgm:spPr/>
      <dgm:t>
        <a:bodyPr/>
        <a:lstStyle/>
        <a:p>
          <a:r>
            <a:rPr lang="ru-RU" dirty="0" smtClean="0"/>
            <a:t>Протоколирование</a:t>
          </a:r>
          <a:endParaRPr lang="ru-RU" dirty="0"/>
        </a:p>
      </dgm:t>
    </dgm:pt>
    <dgm:pt modelId="{02EAF81A-4030-4443-B686-A65AF07C6775}" type="parTrans" cxnId="{2216CB3C-3ACA-4C9F-A483-A176E6CEC7C6}">
      <dgm:prSet/>
      <dgm:spPr/>
      <dgm:t>
        <a:bodyPr/>
        <a:lstStyle/>
        <a:p>
          <a:endParaRPr lang="ru-RU"/>
        </a:p>
      </dgm:t>
    </dgm:pt>
    <dgm:pt modelId="{D1D58597-A376-48DE-B819-65BA3820A007}" type="sibTrans" cxnId="{2216CB3C-3ACA-4C9F-A483-A176E6CEC7C6}">
      <dgm:prSet/>
      <dgm:spPr/>
      <dgm:t>
        <a:bodyPr/>
        <a:lstStyle/>
        <a:p>
          <a:endParaRPr lang="ru-RU"/>
        </a:p>
      </dgm:t>
    </dgm:pt>
    <dgm:pt modelId="{D3130D7E-E0E6-47E3-9C2B-C1BBEFA27047}">
      <dgm:prSet phldrT="[Text]"/>
      <dgm:spPr/>
      <dgm:t>
        <a:bodyPr/>
        <a:lstStyle/>
        <a:p>
          <a:r>
            <a:rPr lang="ru-RU" dirty="0" smtClean="0"/>
            <a:t>Ввод </a:t>
          </a:r>
          <a:r>
            <a:rPr lang="ru-RU" dirty="0" err="1" smtClean="0"/>
            <a:t>видеопотоков</a:t>
          </a:r>
          <a:endParaRPr lang="ru-RU" dirty="0"/>
        </a:p>
      </dgm:t>
    </dgm:pt>
    <dgm:pt modelId="{479BE0AC-B506-4AC0-BDBE-FCDDF3E07866}" type="parTrans" cxnId="{45AF5926-2EE0-4A05-862C-403E90971B39}">
      <dgm:prSet/>
      <dgm:spPr/>
      <dgm:t>
        <a:bodyPr/>
        <a:lstStyle/>
        <a:p>
          <a:endParaRPr lang="ru-RU"/>
        </a:p>
      </dgm:t>
    </dgm:pt>
    <dgm:pt modelId="{DAD4924B-0661-4114-AC76-3B15E9094B1B}" type="sibTrans" cxnId="{45AF5926-2EE0-4A05-862C-403E90971B39}">
      <dgm:prSet/>
      <dgm:spPr/>
      <dgm:t>
        <a:bodyPr/>
        <a:lstStyle/>
        <a:p>
          <a:endParaRPr lang="ru-RU"/>
        </a:p>
      </dgm:t>
    </dgm:pt>
    <dgm:pt modelId="{8ED72464-9DA7-4182-89AD-418D45389FE9}">
      <dgm:prSet phldrT="[Text]"/>
      <dgm:spPr/>
      <dgm:t>
        <a:bodyPr/>
        <a:lstStyle/>
        <a:p>
          <a:r>
            <a:rPr lang="ru-RU" dirty="0" smtClean="0"/>
            <a:t>Сценарии</a:t>
          </a:r>
          <a:endParaRPr lang="ru-RU" dirty="0"/>
        </a:p>
      </dgm:t>
    </dgm:pt>
    <dgm:pt modelId="{0B6F47CD-A8BF-4C10-9065-3834ED1111FD}" type="parTrans" cxnId="{7586CFDC-A8E0-4522-876D-106DF4BCE617}">
      <dgm:prSet/>
      <dgm:spPr/>
      <dgm:t>
        <a:bodyPr/>
        <a:lstStyle/>
        <a:p>
          <a:endParaRPr lang="ru-RU"/>
        </a:p>
      </dgm:t>
    </dgm:pt>
    <dgm:pt modelId="{3625760B-B849-4118-A7A9-D797523268B8}" type="sibTrans" cxnId="{7586CFDC-A8E0-4522-876D-106DF4BCE617}">
      <dgm:prSet/>
      <dgm:spPr/>
      <dgm:t>
        <a:bodyPr/>
        <a:lstStyle/>
        <a:p>
          <a:endParaRPr lang="ru-RU"/>
        </a:p>
      </dgm:t>
    </dgm:pt>
    <dgm:pt modelId="{39632BDF-683F-4297-90C5-870B064C6885}">
      <dgm:prSet phldrT="[Text]"/>
      <dgm:spPr/>
      <dgm:t>
        <a:bodyPr/>
        <a:lstStyle/>
        <a:p>
          <a:r>
            <a:rPr lang="ru-RU" dirty="0" smtClean="0"/>
            <a:t>Интерактивное управление</a:t>
          </a:r>
          <a:endParaRPr lang="ru-RU" dirty="0"/>
        </a:p>
      </dgm:t>
    </dgm:pt>
    <dgm:pt modelId="{7D4DB4DB-E8E1-4E11-9A1A-8BB1B2E348B8}" type="parTrans" cxnId="{293854BA-CECC-43EA-B874-50AEE51637EE}">
      <dgm:prSet/>
      <dgm:spPr/>
      <dgm:t>
        <a:bodyPr/>
        <a:lstStyle/>
        <a:p>
          <a:endParaRPr lang="ru-RU"/>
        </a:p>
      </dgm:t>
    </dgm:pt>
    <dgm:pt modelId="{70127A4A-D89A-4A0C-B844-25CC398E6212}" type="sibTrans" cxnId="{293854BA-CECC-43EA-B874-50AEE51637EE}">
      <dgm:prSet/>
      <dgm:spPr/>
      <dgm:t>
        <a:bodyPr/>
        <a:lstStyle/>
        <a:p>
          <a:endParaRPr lang="ru-RU"/>
        </a:p>
      </dgm:t>
    </dgm:pt>
    <dgm:pt modelId="{BB1836F2-5FB3-416F-80D1-0A5A985532E2}" type="pres">
      <dgm:prSet presAssocID="{13CAAD42-3C18-4DC7-AD21-44E5DD30E2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334A55-B728-42C4-A1BE-A4119294B315}" type="pres">
      <dgm:prSet presAssocID="{CA2016B1-40FC-43DC-A54D-6CC9E9905B58}" presName="node" presStyleLbl="node1" presStyleIdx="0" presStyleCnt="9" custLinFactNeighborX="-5783" custLinFactNeighborY="3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48C6A-3CE5-402B-B73D-E2F354189484}" type="pres">
      <dgm:prSet presAssocID="{21CD32BE-D719-41FD-8F04-BFB0E1535D7E}" presName="sibTrans" presStyleLbl="sibTrans2D1" presStyleIdx="0" presStyleCnt="8" custAng="2177188" custLinFactY="85337" custLinFactNeighborX="152" custLinFactNeighborY="100000"/>
      <dgm:spPr/>
      <dgm:t>
        <a:bodyPr/>
        <a:lstStyle/>
        <a:p>
          <a:endParaRPr lang="ru-RU"/>
        </a:p>
      </dgm:t>
    </dgm:pt>
    <dgm:pt modelId="{687F0C04-72D2-4F3B-AFD8-972821DFE04F}" type="pres">
      <dgm:prSet presAssocID="{21CD32BE-D719-41FD-8F04-BFB0E1535D7E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826CCDE1-190C-4071-A45D-23CDA2DFF1F2}" type="pres">
      <dgm:prSet presAssocID="{B9C5694A-658A-4059-8D71-4106F59B84FA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89E29-C4E6-4445-85D1-E5866EFC55C5}" type="pres">
      <dgm:prSet presAssocID="{AB78ABE8-979E-47EA-A99B-865EA5DCE74F}" presName="sibTrans" presStyleLbl="sibTrans2D1" presStyleIdx="1" presStyleCnt="8" custAng="5400000" custLinFactX="-139907" custLinFactY="96253" custLinFactNeighborX="-200000" custLinFactNeighborY="100000"/>
      <dgm:spPr/>
      <dgm:t>
        <a:bodyPr/>
        <a:lstStyle/>
        <a:p>
          <a:endParaRPr lang="ru-RU"/>
        </a:p>
      </dgm:t>
    </dgm:pt>
    <dgm:pt modelId="{2B209FEB-71C6-48C1-B244-D6CB43543C88}" type="pres">
      <dgm:prSet presAssocID="{AB78ABE8-979E-47EA-A99B-865EA5DCE74F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F04DCF74-9A3D-42CB-A233-25A0DC7A0586}" type="pres">
      <dgm:prSet presAssocID="{D3130D7E-E0E6-47E3-9C2B-C1BBEFA27047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D1E5F-EA58-42E7-A216-FB1AC8566213}" type="pres">
      <dgm:prSet presAssocID="{DAD4924B-0661-4114-AC76-3B15E9094B1B}" presName="sibTrans" presStyleLbl="sibTrans2D1" presStyleIdx="2" presStyleCnt="8" custAng="3385136" custScaleX="168473" custScaleY="111507" custLinFactX="-125519" custLinFactNeighborX="-200000" custLinFactNeighborY="909"/>
      <dgm:spPr/>
      <dgm:t>
        <a:bodyPr/>
        <a:lstStyle/>
        <a:p>
          <a:endParaRPr lang="ru-RU"/>
        </a:p>
      </dgm:t>
    </dgm:pt>
    <dgm:pt modelId="{E0C38DDD-7FF0-431D-965E-D9D9FC837DD7}" type="pres">
      <dgm:prSet presAssocID="{DAD4924B-0661-4114-AC76-3B15E9094B1B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051C1D26-2B72-4984-A42C-7A3D8E0407A1}" type="pres">
      <dgm:prSet presAssocID="{BE90CE77-7578-4901-A288-12DA1554926B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F3078-A47F-48A3-830E-05913CCD1550}" type="pres">
      <dgm:prSet presAssocID="{F1D73C21-7D4A-4933-B797-3DC184A31110}" presName="sibTrans" presStyleLbl="sibTrans2D1" presStyleIdx="3" presStyleCnt="8"/>
      <dgm:spPr/>
      <dgm:t>
        <a:bodyPr/>
        <a:lstStyle/>
        <a:p>
          <a:endParaRPr lang="ru-RU"/>
        </a:p>
      </dgm:t>
    </dgm:pt>
    <dgm:pt modelId="{AA5DE20C-AD36-49BD-88C9-5B53C2192508}" type="pres">
      <dgm:prSet presAssocID="{F1D73C21-7D4A-4933-B797-3DC184A31110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DDB5DAA6-7189-4F8B-A9E2-18170479BD7A}" type="pres">
      <dgm:prSet presAssocID="{C7F250EF-1458-4DDB-9324-1AE194187D9E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BAE93-055F-499D-B321-3526D0F2B982}" type="pres">
      <dgm:prSet presAssocID="{039C4D87-53F6-406D-8AC6-04309BBC47B0}" presName="sibTrans" presStyleLbl="sibTrans2D1" presStyleIdx="4" presStyleCnt="8"/>
      <dgm:spPr/>
      <dgm:t>
        <a:bodyPr/>
        <a:lstStyle/>
        <a:p>
          <a:endParaRPr lang="ru-RU"/>
        </a:p>
      </dgm:t>
    </dgm:pt>
    <dgm:pt modelId="{5CAFF3FA-191D-45DD-A3B0-7C35B42893B7}" type="pres">
      <dgm:prSet presAssocID="{039C4D87-53F6-406D-8AC6-04309BBC47B0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207FB952-71A7-4783-AF70-BC15A20A1651}" type="pres">
      <dgm:prSet presAssocID="{72E2FA99-68BD-460E-A717-FEA4A93FF820}" presName="node" presStyleLbl="node1" presStyleIdx="5" presStyleCnt="9" custLinFactX="42081" custLinFactY="58997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81969-FFD4-4B89-AA76-3071FEFE7B8D}" type="pres">
      <dgm:prSet presAssocID="{A019BDFC-8F8B-4D91-ABCD-6D3A6CBFD192}" presName="sibTrans" presStyleLbl="sibTrans2D1" presStyleIdx="5" presStyleCnt="8"/>
      <dgm:spPr/>
      <dgm:t>
        <a:bodyPr/>
        <a:lstStyle/>
        <a:p>
          <a:endParaRPr lang="ru-RU"/>
        </a:p>
      </dgm:t>
    </dgm:pt>
    <dgm:pt modelId="{EF1F1276-D08A-494E-97C1-98D239404CFF}" type="pres">
      <dgm:prSet presAssocID="{A019BDFC-8F8B-4D91-ABCD-6D3A6CBFD192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DF731828-0701-43A5-8CE0-198D75503649}" type="pres">
      <dgm:prSet presAssocID="{5C97F4E1-287D-4A2B-8234-B36D8F07B825}" presName="node" presStyleLbl="node1" presStyleIdx="6" presStyleCnt="9" custLinFactX="100000" custLinFactNeighborX="183583" custLinFactNeighborY="-145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E9435A-CCF7-4D0D-8CD6-A014DC131D0E}" type="pres">
      <dgm:prSet presAssocID="{D1D58597-A376-48DE-B819-65BA3820A007}" presName="sibTrans" presStyleLbl="sibTrans2D1" presStyleIdx="6" presStyleCnt="8" custAng="9804562" custScaleX="26644" custLinFactY="-81925" custLinFactNeighborX="-71432" custLinFactNeighborY="-100000"/>
      <dgm:spPr/>
      <dgm:t>
        <a:bodyPr/>
        <a:lstStyle/>
        <a:p>
          <a:endParaRPr lang="ru-RU"/>
        </a:p>
      </dgm:t>
    </dgm:pt>
    <dgm:pt modelId="{D044DD63-74C9-451F-B824-E366D3BF5B26}" type="pres">
      <dgm:prSet presAssocID="{D1D58597-A376-48DE-B819-65BA3820A007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B3A13858-0E3D-4A25-93B5-FBF24ECDC442}" type="pres">
      <dgm:prSet presAssocID="{8ED72464-9DA7-4182-89AD-418D45389FE9}" presName="node" presStyleLbl="node1" presStyleIdx="7" presStyleCnt="9" custLinFactX="-45783" custLinFactY="-58272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17E64-D742-46E8-AC19-301612F5C138}" type="pres">
      <dgm:prSet presAssocID="{3625760B-B849-4118-A7A9-D797523268B8}" presName="sibTrans" presStyleLbl="sibTrans2D1" presStyleIdx="7" presStyleCnt="8" custAng="13658374" custScaleX="249843" custLinFactX="200000" custLinFactNeighborX="271745" custLinFactNeighborY="4244"/>
      <dgm:spPr/>
      <dgm:t>
        <a:bodyPr/>
        <a:lstStyle/>
        <a:p>
          <a:endParaRPr lang="ru-RU"/>
        </a:p>
      </dgm:t>
    </dgm:pt>
    <dgm:pt modelId="{FE43AC38-951D-46E0-8505-97417BBDACC7}" type="pres">
      <dgm:prSet presAssocID="{3625760B-B849-4118-A7A9-D797523268B8}" presName="connectorText" presStyleLbl="sibTrans2D1" presStyleIdx="7" presStyleCnt="8"/>
      <dgm:spPr/>
      <dgm:t>
        <a:bodyPr/>
        <a:lstStyle/>
        <a:p>
          <a:endParaRPr lang="ru-RU"/>
        </a:p>
      </dgm:t>
    </dgm:pt>
    <dgm:pt modelId="{9AD3A807-8F85-4F21-AC95-F43BE3F85768}" type="pres">
      <dgm:prSet presAssocID="{39632BDF-683F-4297-90C5-870B064C6885}" presName="node" presStyleLbl="node1" presStyleIdx="8" presStyleCnt="9" custLinFactX="-100000" custLinFactNeighborX="-189890" custLinFactNeighborY="-7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15044F-0D78-4C50-867B-A64F030438AF}" type="presOf" srcId="{13CAAD42-3C18-4DC7-AD21-44E5DD30E293}" destId="{BB1836F2-5FB3-416F-80D1-0A5A985532E2}" srcOrd="0" destOrd="0" presId="urn:microsoft.com/office/officeart/2005/8/layout/process5"/>
    <dgm:cxn modelId="{1DCD6104-20DF-4C84-8097-42DEDC0CC1F7}" type="presOf" srcId="{CA2016B1-40FC-43DC-A54D-6CC9E9905B58}" destId="{D0334A55-B728-42C4-A1BE-A4119294B315}" srcOrd="0" destOrd="0" presId="urn:microsoft.com/office/officeart/2005/8/layout/process5"/>
    <dgm:cxn modelId="{79B3002A-1241-475B-99C0-1FC6BFA36615}" type="presOf" srcId="{F1D73C21-7D4A-4933-B797-3DC184A31110}" destId="{AA5DE20C-AD36-49BD-88C9-5B53C2192508}" srcOrd="1" destOrd="0" presId="urn:microsoft.com/office/officeart/2005/8/layout/process5"/>
    <dgm:cxn modelId="{7D374BE2-BAE4-44C5-B932-59B17FEF4E13}" srcId="{13CAAD42-3C18-4DC7-AD21-44E5DD30E293}" destId="{C7F250EF-1458-4DDB-9324-1AE194187D9E}" srcOrd="4" destOrd="0" parTransId="{A9553A83-3B3D-44E3-BDF1-D7F30A87A1D7}" sibTransId="{039C4D87-53F6-406D-8AC6-04309BBC47B0}"/>
    <dgm:cxn modelId="{2216CB3C-3ACA-4C9F-A483-A176E6CEC7C6}" srcId="{13CAAD42-3C18-4DC7-AD21-44E5DD30E293}" destId="{5C97F4E1-287D-4A2B-8234-B36D8F07B825}" srcOrd="6" destOrd="0" parTransId="{02EAF81A-4030-4443-B686-A65AF07C6775}" sibTransId="{D1D58597-A376-48DE-B819-65BA3820A007}"/>
    <dgm:cxn modelId="{AE11DA93-D660-4075-B8F8-3F2D496DE851}" srcId="{13CAAD42-3C18-4DC7-AD21-44E5DD30E293}" destId="{72E2FA99-68BD-460E-A717-FEA4A93FF820}" srcOrd="5" destOrd="0" parTransId="{7FA1514C-2AD9-46AE-BFE1-02CB292B8CF5}" sibTransId="{A019BDFC-8F8B-4D91-ABCD-6D3A6CBFD192}"/>
    <dgm:cxn modelId="{FDDCB55B-E946-4604-902C-DD8A309B4C67}" type="presOf" srcId="{039C4D87-53F6-406D-8AC6-04309BBC47B0}" destId="{5CAFF3FA-191D-45DD-A3B0-7C35B42893B7}" srcOrd="1" destOrd="0" presId="urn:microsoft.com/office/officeart/2005/8/layout/process5"/>
    <dgm:cxn modelId="{7586CFDC-A8E0-4522-876D-106DF4BCE617}" srcId="{13CAAD42-3C18-4DC7-AD21-44E5DD30E293}" destId="{8ED72464-9DA7-4182-89AD-418D45389FE9}" srcOrd="7" destOrd="0" parTransId="{0B6F47CD-A8BF-4C10-9065-3834ED1111FD}" sibTransId="{3625760B-B849-4118-A7A9-D797523268B8}"/>
    <dgm:cxn modelId="{293854BA-CECC-43EA-B874-50AEE51637EE}" srcId="{13CAAD42-3C18-4DC7-AD21-44E5DD30E293}" destId="{39632BDF-683F-4297-90C5-870B064C6885}" srcOrd="8" destOrd="0" parTransId="{7D4DB4DB-E8E1-4E11-9A1A-8BB1B2E348B8}" sibTransId="{70127A4A-D89A-4A0C-B844-25CC398E6212}"/>
    <dgm:cxn modelId="{8720D7FF-D607-42FC-AA1D-181EAE7431DE}" type="presOf" srcId="{BE90CE77-7578-4901-A288-12DA1554926B}" destId="{051C1D26-2B72-4984-A42C-7A3D8E0407A1}" srcOrd="0" destOrd="0" presId="urn:microsoft.com/office/officeart/2005/8/layout/process5"/>
    <dgm:cxn modelId="{A8D022BD-31C9-4C48-927B-2FA23386D542}" type="presOf" srcId="{F1D73C21-7D4A-4933-B797-3DC184A31110}" destId="{78DF3078-A47F-48A3-830E-05913CCD1550}" srcOrd="0" destOrd="0" presId="urn:microsoft.com/office/officeart/2005/8/layout/process5"/>
    <dgm:cxn modelId="{C40833FE-9D67-4946-A480-73BD630E91CC}" srcId="{13CAAD42-3C18-4DC7-AD21-44E5DD30E293}" destId="{B9C5694A-658A-4059-8D71-4106F59B84FA}" srcOrd="1" destOrd="0" parTransId="{A56C97F7-EAA3-4C76-A203-73F1C24BEDFF}" sibTransId="{AB78ABE8-979E-47EA-A99B-865EA5DCE74F}"/>
    <dgm:cxn modelId="{B718E2D7-FF1E-411C-B45D-A5F5178E499A}" srcId="{13CAAD42-3C18-4DC7-AD21-44E5DD30E293}" destId="{BE90CE77-7578-4901-A288-12DA1554926B}" srcOrd="3" destOrd="0" parTransId="{E9F469F9-5FD2-4C13-B3FD-6FA8E0244D0C}" sibTransId="{F1D73C21-7D4A-4933-B797-3DC184A31110}"/>
    <dgm:cxn modelId="{5FF4BBAD-9C68-4B46-AFD2-AD206A30A4AD}" type="presOf" srcId="{5C97F4E1-287D-4A2B-8234-B36D8F07B825}" destId="{DF731828-0701-43A5-8CE0-198D75503649}" srcOrd="0" destOrd="0" presId="urn:microsoft.com/office/officeart/2005/8/layout/process5"/>
    <dgm:cxn modelId="{114F8D72-4534-42A1-AE2B-8EAEA2994A71}" type="presOf" srcId="{D3130D7E-E0E6-47E3-9C2B-C1BBEFA27047}" destId="{F04DCF74-9A3D-42CB-A233-25A0DC7A0586}" srcOrd="0" destOrd="0" presId="urn:microsoft.com/office/officeart/2005/8/layout/process5"/>
    <dgm:cxn modelId="{45AF5926-2EE0-4A05-862C-403E90971B39}" srcId="{13CAAD42-3C18-4DC7-AD21-44E5DD30E293}" destId="{D3130D7E-E0E6-47E3-9C2B-C1BBEFA27047}" srcOrd="2" destOrd="0" parTransId="{479BE0AC-B506-4AC0-BDBE-FCDDF3E07866}" sibTransId="{DAD4924B-0661-4114-AC76-3B15E9094B1B}"/>
    <dgm:cxn modelId="{422BD2A1-8C1C-4128-9DEA-BC83E9AFF3FB}" type="presOf" srcId="{B9C5694A-658A-4059-8D71-4106F59B84FA}" destId="{826CCDE1-190C-4071-A45D-23CDA2DFF1F2}" srcOrd="0" destOrd="0" presId="urn:microsoft.com/office/officeart/2005/8/layout/process5"/>
    <dgm:cxn modelId="{06DE460A-B339-4D6F-8E2A-B9DEEEEC792A}" type="presOf" srcId="{A019BDFC-8F8B-4D91-ABCD-6D3A6CBFD192}" destId="{F9781969-FFD4-4B89-AA76-3071FEFE7B8D}" srcOrd="0" destOrd="0" presId="urn:microsoft.com/office/officeart/2005/8/layout/process5"/>
    <dgm:cxn modelId="{EBD423E2-3CF7-4FE1-B3DE-99B2FA04AEAA}" type="presOf" srcId="{3625760B-B849-4118-A7A9-D797523268B8}" destId="{1D317E64-D742-46E8-AC19-301612F5C138}" srcOrd="0" destOrd="0" presId="urn:microsoft.com/office/officeart/2005/8/layout/process5"/>
    <dgm:cxn modelId="{FD47C973-6E91-4533-B299-0386A7A72F72}" type="presOf" srcId="{D1D58597-A376-48DE-B819-65BA3820A007}" destId="{2CE9435A-CCF7-4D0D-8CD6-A014DC131D0E}" srcOrd="0" destOrd="0" presId="urn:microsoft.com/office/officeart/2005/8/layout/process5"/>
    <dgm:cxn modelId="{72928F04-4F6B-40BF-934E-9FA54F4B746B}" type="presOf" srcId="{21CD32BE-D719-41FD-8F04-BFB0E1535D7E}" destId="{687F0C04-72D2-4F3B-AFD8-972821DFE04F}" srcOrd="1" destOrd="0" presId="urn:microsoft.com/office/officeart/2005/8/layout/process5"/>
    <dgm:cxn modelId="{E50E2E55-336C-4A20-BFF5-7424725D82B4}" srcId="{13CAAD42-3C18-4DC7-AD21-44E5DD30E293}" destId="{CA2016B1-40FC-43DC-A54D-6CC9E9905B58}" srcOrd="0" destOrd="0" parTransId="{74B97DF3-7D76-4376-983A-15E2AF80B13C}" sibTransId="{21CD32BE-D719-41FD-8F04-BFB0E1535D7E}"/>
    <dgm:cxn modelId="{A913039A-A2DC-4634-949E-9F3063477B6E}" type="presOf" srcId="{39632BDF-683F-4297-90C5-870B064C6885}" destId="{9AD3A807-8F85-4F21-AC95-F43BE3F85768}" srcOrd="0" destOrd="0" presId="urn:microsoft.com/office/officeart/2005/8/layout/process5"/>
    <dgm:cxn modelId="{EA461781-BDE4-4891-82DE-3DCD92A31F44}" type="presOf" srcId="{DAD4924B-0661-4114-AC76-3B15E9094B1B}" destId="{E0C38DDD-7FF0-431D-965E-D9D9FC837DD7}" srcOrd="1" destOrd="0" presId="urn:microsoft.com/office/officeart/2005/8/layout/process5"/>
    <dgm:cxn modelId="{F03CBD76-C522-4EFF-B890-7DFA7341689A}" type="presOf" srcId="{72E2FA99-68BD-460E-A717-FEA4A93FF820}" destId="{207FB952-71A7-4783-AF70-BC15A20A1651}" srcOrd="0" destOrd="0" presId="urn:microsoft.com/office/officeart/2005/8/layout/process5"/>
    <dgm:cxn modelId="{B0254BD3-D818-4257-81A2-BE55CCADC0A9}" type="presOf" srcId="{AB78ABE8-979E-47EA-A99B-865EA5DCE74F}" destId="{2B209FEB-71C6-48C1-B244-D6CB43543C88}" srcOrd="1" destOrd="0" presId="urn:microsoft.com/office/officeart/2005/8/layout/process5"/>
    <dgm:cxn modelId="{3C9442F2-D0A5-4844-B7A7-5CFBFB13F8CA}" type="presOf" srcId="{A019BDFC-8F8B-4D91-ABCD-6D3A6CBFD192}" destId="{EF1F1276-D08A-494E-97C1-98D239404CFF}" srcOrd="1" destOrd="0" presId="urn:microsoft.com/office/officeart/2005/8/layout/process5"/>
    <dgm:cxn modelId="{A4A40BCE-39A5-46D7-B5D9-BD63A5D36FB2}" type="presOf" srcId="{21CD32BE-D719-41FD-8F04-BFB0E1535D7E}" destId="{E7B48C6A-3CE5-402B-B73D-E2F354189484}" srcOrd="0" destOrd="0" presId="urn:microsoft.com/office/officeart/2005/8/layout/process5"/>
    <dgm:cxn modelId="{FB8B4970-079A-49CE-891E-EBAADDDC91AC}" type="presOf" srcId="{DAD4924B-0661-4114-AC76-3B15E9094B1B}" destId="{5D6D1E5F-EA58-42E7-A216-FB1AC8566213}" srcOrd="0" destOrd="0" presId="urn:microsoft.com/office/officeart/2005/8/layout/process5"/>
    <dgm:cxn modelId="{8879D043-F329-42DD-B89C-AE014D6972F0}" type="presOf" srcId="{D1D58597-A376-48DE-B819-65BA3820A007}" destId="{D044DD63-74C9-451F-B824-E366D3BF5B26}" srcOrd="1" destOrd="0" presId="urn:microsoft.com/office/officeart/2005/8/layout/process5"/>
    <dgm:cxn modelId="{2E9FEAEE-4A73-4D74-8623-72B5105B8F8E}" type="presOf" srcId="{039C4D87-53F6-406D-8AC6-04309BBC47B0}" destId="{B8DBAE93-055F-499D-B321-3526D0F2B982}" srcOrd="0" destOrd="0" presId="urn:microsoft.com/office/officeart/2005/8/layout/process5"/>
    <dgm:cxn modelId="{7351D275-7D3E-4AB4-93BB-80B9CA43EDF1}" type="presOf" srcId="{8ED72464-9DA7-4182-89AD-418D45389FE9}" destId="{B3A13858-0E3D-4A25-93B5-FBF24ECDC442}" srcOrd="0" destOrd="0" presId="urn:microsoft.com/office/officeart/2005/8/layout/process5"/>
    <dgm:cxn modelId="{1AA8F945-FE36-42CB-93A2-EBA5BF944B96}" type="presOf" srcId="{C7F250EF-1458-4DDB-9324-1AE194187D9E}" destId="{DDB5DAA6-7189-4F8B-A9E2-18170479BD7A}" srcOrd="0" destOrd="0" presId="urn:microsoft.com/office/officeart/2005/8/layout/process5"/>
    <dgm:cxn modelId="{18A3AC9C-700C-43E1-84C3-BDBCBC5B87E7}" type="presOf" srcId="{3625760B-B849-4118-A7A9-D797523268B8}" destId="{FE43AC38-951D-46E0-8505-97417BBDACC7}" srcOrd="1" destOrd="0" presId="urn:microsoft.com/office/officeart/2005/8/layout/process5"/>
    <dgm:cxn modelId="{0A98685A-284F-4944-82CD-C9281FBD9448}" type="presOf" srcId="{AB78ABE8-979E-47EA-A99B-865EA5DCE74F}" destId="{83689E29-C4E6-4445-85D1-E5866EFC55C5}" srcOrd="0" destOrd="0" presId="urn:microsoft.com/office/officeart/2005/8/layout/process5"/>
    <dgm:cxn modelId="{18E13510-9749-46A3-9C56-EDCF7ECA51ED}" type="presParOf" srcId="{BB1836F2-5FB3-416F-80D1-0A5A985532E2}" destId="{D0334A55-B728-42C4-A1BE-A4119294B315}" srcOrd="0" destOrd="0" presId="urn:microsoft.com/office/officeart/2005/8/layout/process5"/>
    <dgm:cxn modelId="{0086679B-96F6-459A-828E-F6C55D396933}" type="presParOf" srcId="{BB1836F2-5FB3-416F-80D1-0A5A985532E2}" destId="{E7B48C6A-3CE5-402B-B73D-E2F354189484}" srcOrd="1" destOrd="0" presId="urn:microsoft.com/office/officeart/2005/8/layout/process5"/>
    <dgm:cxn modelId="{41289AB7-AC91-4B11-B241-69B39979FEB3}" type="presParOf" srcId="{E7B48C6A-3CE5-402B-B73D-E2F354189484}" destId="{687F0C04-72D2-4F3B-AFD8-972821DFE04F}" srcOrd="0" destOrd="0" presId="urn:microsoft.com/office/officeart/2005/8/layout/process5"/>
    <dgm:cxn modelId="{E09CC3C5-D8E7-440E-AACB-366AB899C4C6}" type="presParOf" srcId="{BB1836F2-5FB3-416F-80D1-0A5A985532E2}" destId="{826CCDE1-190C-4071-A45D-23CDA2DFF1F2}" srcOrd="2" destOrd="0" presId="urn:microsoft.com/office/officeart/2005/8/layout/process5"/>
    <dgm:cxn modelId="{C7EAB8A9-80FB-4728-9B67-494820BCC0EF}" type="presParOf" srcId="{BB1836F2-5FB3-416F-80D1-0A5A985532E2}" destId="{83689E29-C4E6-4445-85D1-E5866EFC55C5}" srcOrd="3" destOrd="0" presId="urn:microsoft.com/office/officeart/2005/8/layout/process5"/>
    <dgm:cxn modelId="{8D1C9DDE-B850-47E4-B481-FBDB70088E5C}" type="presParOf" srcId="{83689E29-C4E6-4445-85D1-E5866EFC55C5}" destId="{2B209FEB-71C6-48C1-B244-D6CB43543C88}" srcOrd="0" destOrd="0" presId="urn:microsoft.com/office/officeart/2005/8/layout/process5"/>
    <dgm:cxn modelId="{2642BC61-5297-43FD-AB86-5F71B4A2D954}" type="presParOf" srcId="{BB1836F2-5FB3-416F-80D1-0A5A985532E2}" destId="{F04DCF74-9A3D-42CB-A233-25A0DC7A0586}" srcOrd="4" destOrd="0" presId="urn:microsoft.com/office/officeart/2005/8/layout/process5"/>
    <dgm:cxn modelId="{D5CD489D-DA7B-4B64-9D68-98337A0E879D}" type="presParOf" srcId="{BB1836F2-5FB3-416F-80D1-0A5A985532E2}" destId="{5D6D1E5F-EA58-42E7-A216-FB1AC8566213}" srcOrd="5" destOrd="0" presId="urn:microsoft.com/office/officeart/2005/8/layout/process5"/>
    <dgm:cxn modelId="{E4B09422-A805-46EA-891A-5EAC4539E354}" type="presParOf" srcId="{5D6D1E5F-EA58-42E7-A216-FB1AC8566213}" destId="{E0C38DDD-7FF0-431D-965E-D9D9FC837DD7}" srcOrd="0" destOrd="0" presId="urn:microsoft.com/office/officeart/2005/8/layout/process5"/>
    <dgm:cxn modelId="{34D54506-22CC-4901-94BE-8B664520DCC2}" type="presParOf" srcId="{BB1836F2-5FB3-416F-80D1-0A5A985532E2}" destId="{051C1D26-2B72-4984-A42C-7A3D8E0407A1}" srcOrd="6" destOrd="0" presId="urn:microsoft.com/office/officeart/2005/8/layout/process5"/>
    <dgm:cxn modelId="{6EF5F313-3643-4B14-859C-5F310AC625E7}" type="presParOf" srcId="{BB1836F2-5FB3-416F-80D1-0A5A985532E2}" destId="{78DF3078-A47F-48A3-830E-05913CCD1550}" srcOrd="7" destOrd="0" presId="urn:microsoft.com/office/officeart/2005/8/layout/process5"/>
    <dgm:cxn modelId="{B6939FAD-AEF4-4F6B-AEB4-CAE636183D90}" type="presParOf" srcId="{78DF3078-A47F-48A3-830E-05913CCD1550}" destId="{AA5DE20C-AD36-49BD-88C9-5B53C2192508}" srcOrd="0" destOrd="0" presId="urn:microsoft.com/office/officeart/2005/8/layout/process5"/>
    <dgm:cxn modelId="{013BDB3D-BF92-4B4C-BA3B-9DF047CA10BC}" type="presParOf" srcId="{BB1836F2-5FB3-416F-80D1-0A5A985532E2}" destId="{DDB5DAA6-7189-4F8B-A9E2-18170479BD7A}" srcOrd="8" destOrd="0" presId="urn:microsoft.com/office/officeart/2005/8/layout/process5"/>
    <dgm:cxn modelId="{AE9E5114-A1AD-4776-B43D-4D67FCE38F17}" type="presParOf" srcId="{BB1836F2-5FB3-416F-80D1-0A5A985532E2}" destId="{B8DBAE93-055F-499D-B321-3526D0F2B982}" srcOrd="9" destOrd="0" presId="urn:microsoft.com/office/officeart/2005/8/layout/process5"/>
    <dgm:cxn modelId="{0AE4E7E6-E3D5-4877-A04C-1A5F857DBEEC}" type="presParOf" srcId="{B8DBAE93-055F-499D-B321-3526D0F2B982}" destId="{5CAFF3FA-191D-45DD-A3B0-7C35B42893B7}" srcOrd="0" destOrd="0" presId="urn:microsoft.com/office/officeart/2005/8/layout/process5"/>
    <dgm:cxn modelId="{31D70B2F-92FA-4727-B47B-FDBCE9DD982D}" type="presParOf" srcId="{BB1836F2-5FB3-416F-80D1-0A5A985532E2}" destId="{207FB952-71A7-4783-AF70-BC15A20A1651}" srcOrd="10" destOrd="0" presId="urn:microsoft.com/office/officeart/2005/8/layout/process5"/>
    <dgm:cxn modelId="{A0336188-43AA-45C1-98DF-5819E9BC4A1F}" type="presParOf" srcId="{BB1836F2-5FB3-416F-80D1-0A5A985532E2}" destId="{F9781969-FFD4-4B89-AA76-3071FEFE7B8D}" srcOrd="11" destOrd="0" presId="urn:microsoft.com/office/officeart/2005/8/layout/process5"/>
    <dgm:cxn modelId="{72C15C0A-1B22-4399-955B-DAD9C7323602}" type="presParOf" srcId="{F9781969-FFD4-4B89-AA76-3071FEFE7B8D}" destId="{EF1F1276-D08A-494E-97C1-98D239404CFF}" srcOrd="0" destOrd="0" presId="urn:microsoft.com/office/officeart/2005/8/layout/process5"/>
    <dgm:cxn modelId="{648C3AB4-53FD-48DA-A27A-D7756E6780A0}" type="presParOf" srcId="{BB1836F2-5FB3-416F-80D1-0A5A985532E2}" destId="{DF731828-0701-43A5-8CE0-198D75503649}" srcOrd="12" destOrd="0" presId="urn:microsoft.com/office/officeart/2005/8/layout/process5"/>
    <dgm:cxn modelId="{51C2348B-1F2D-49D0-BF32-98450C874DE6}" type="presParOf" srcId="{BB1836F2-5FB3-416F-80D1-0A5A985532E2}" destId="{2CE9435A-CCF7-4D0D-8CD6-A014DC131D0E}" srcOrd="13" destOrd="0" presId="urn:microsoft.com/office/officeart/2005/8/layout/process5"/>
    <dgm:cxn modelId="{FB8F5B63-5C87-4E3E-AB7D-57E6FFDC3036}" type="presParOf" srcId="{2CE9435A-CCF7-4D0D-8CD6-A014DC131D0E}" destId="{D044DD63-74C9-451F-B824-E366D3BF5B26}" srcOrd="0" destOrd="0" presId="urn:microsoft.com/office/officeart/2005/8/layout/process5"/>
    <dgm:cxn modelId="{036CAE47-3350-4C2E-B3EC-16F806069206}" type="presParOf" srcId="{BB1836F2-5FB3-416F-80D1-0A5A985532E2}" destId="{B3A13858-0E3D-4A25-93B5-FBF24ECDC442}" srcOrd="14" destOrd="0" presId="urn:microsoft.com/office/officeart/2005/8/layout/process5"/>
    <dgm:cxn modelId="{42F21ADE-2D14-4AAB-994E-CDD38E9BB87E}" type="presParOf" srcId="{BB1836F2-5FB3-416F-80D1-0A5A985532E2}" destId="{1D317E64-D742-46E8-AC19-301612F5C138}" srcOrd="15" destOrd="0" presId="urn:microsoft.com/office/officeart/2005/8/layout/process5"/>
    <dgm:cxn modelId="{26A3A236-A93D-478D-9448-9961CAF9C75B}" type="presParOf" srcId="{1D317E64-D742-46E8-AC19-301612F5C138}" destId="{FE43AC38-951D-46E0-8505-97417BBDACC7}" srcOrd="0" destOrd="0" presId="urn:microsoft.com/office/officeart/2005/8/layout/process5"/>
    <dgm:cxn modelId="{6D10352C-5AD0-40CA-90FC-6553F992646C}" type="presParOf" srcId="{BB1836F2-5FB3-416F-80D1-0A5A985532E2}" destId="{9AD3A807-8F85-4F21-AC95-F43BE3F85768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F77AED-1370-4D20-A071-AEF885EE664C}" type="doc">
      <dgm:prSet loTypeId="urn:microsoft.com/office/officeart/2005/8/layout/target3" loCatId="relationship" qsTypeId="urn:microsoft.com/office/officeart/2005/8/quickstyle/3d9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6DAB1D86-6D5F-4CB8-875B-A68E77FFF0FE}">
      <dgm:prSet/>
      <dgm:spPr/>
      <dgm:t>
        <a:bodyPr/>
        <a:lstStyle/>
        <a:p>
          <a:pPr rtl="0"/>
          <a:r>
            <a:rPr lang="en-US" dirty="0" smtClean="0"/>
            <a:t>DVL</a:t>
          </a:r>
          <a:endParaRPr lang="ru-RU" dirty="0"/>
        </a:p>
      </dgm:t>
    </dgm:pt>
    <dgm:pt modelId="{E72A6097-97D4-4CE1-AC9A-58B5C73FB6E9}" type="parTrans" cxnId="{C1A0F86E-135C-41F3-AB44-686669EABF2F}">
      <dgm:prSet/>
      <dgm:spPr/>
      <dgm:t>
        <a:bodyPr/>
        <a:lstStyle/>
        <a:p>
          <a:endParaRPr lang="ru-RU"/>
        </a:p>
      </dgm:t>
    </dgm:pt>
    <dgm:pt modelId="{6709ECC0-0353-40D9-BE72-E95FA7428D7D}" type="sibTrans" cxnId="{C1A0F86E-135C-41F3-AB44-686669EABF2F}">
      <dgm:prSet/>
      <dgm:spPr/>
      <dgm:t>
        <a:bodyPr/>
        <a:lstStyle/>
        <a:p>
          <a:endParaRPr lang="ru-RU"/>
        </a:p>
      </dgm:t>
    </dgm:pt>
    <dgm:pt modelId="{AE7E45B5-1411-42F6-A982-B0B757B3B154}">
      <dgm:prSet/>
      <dgm:spPr/>
      <dgm:t>
        <a:bodyPr/>
        <a:lstStyle/>
        <a:p>
          <a:pPr rtl="0"/>
          <a:r>
            <a:rPr lang="en-US" dirty="0" smtClean="0"/>
            <a:t>Video Solutions</a:t>
          </a:r>
          <a:endParaRPr lang="ru-RU" dirty="0"/>
        </a:p>
      </dgm:t>
    </dgm:pt>
    <dgm:pt modelId="{26734AB8-43BA-45CF-AA2B-10684AF0D1AB}" type="parTrans" cxnId="{D7112826-1202-4873-A164-C984F7437660}">
      <dgm:prSet/>
      <dgm:spPr/>
      <dgm:t>
        <a:bodyPr/>
        <a:lstStyle/>
        <a:p>
          <a:endParaRPr lang="ru-RU"/>
        </a:p>
      </dgm:t>
    </dgm:pt>
    <dgm:pt modelId="{45AEF910-BDC5-4460-B72B-E6BFB314ED9B}" type="sibTrans" cxnId="{D7112826-1202-4873-A164-C984F7437660}">
      <dgm:prSet/>
      <dgm:spPr/>
      <dgm:t>
        <a:bodyPr/>
        <a:lstStyle/>
        <a:p>
          <a:endParaRPr lang="ru-RU"/>
        </a:p>
      </dgm:t>
    </dgm:pt>
    <dgm:pt modelId="{C927C487-7186-4B69-AFB6-A2A9A5A4C552}">
      <dgm:prSet/>
      <dgm:spPr/>
      <dgm:t>
        <a:bodyPr/>
        <a:lstStyle/>
        <a:p>
          <a:pPr rtl="0"/>
          <a:r>
            <a:rPr lang="en-US" dirty="0" smtClean="0"/>
            <a:t>LES, Kramer…</a:t>
          </a:r>
          <a:endParaRPr lang="ru-RU" dirty="0"/>
        </a:p>
      </dgm:t>
    </dgm:pt>
    <dgm:pt modelId="{2B9682E5-BE3E-4A2F-86E7-B58A9F4FAE0C}" type="parTrans" cxnId="{761D2B41-FEF0-410F-B65C-1E2930C5D319}">
      <dgm:prSet/>
      <dgm:spPr/>
      <dgm:t>
        <a:bodyPr/>
        <a:lstStyle/>
        <a:p>
          <a:endParaRPr lang="ru-RU"/>
        </a:p>
      </dgm:t>
    </dgm:pt>
    <dgm:pt modelId="{B0BB23F3-336C-47C3-8748-2133C6A660E1}" type="sibTrans" cxnId="{761D2B41-FEF0-410F-B65C-1E2930C5D319}">
      <dgm:prSet/>
      <dgm:spPr/>
      <dgm:t>
        <a:bodyPr/>
        <a:lstStyle/>
        <a:p>
          <a:endParaRPr lang="ru-RU"/>
        </a:p>
      </dgm:t>
    </dgm:pt>
    <dgm:pt modelId="{87D0D48F-78E7-4BE5-9A43-4FD07232ADB1}">
      <dgm:prSet/>
      <dgm:spPr/>
      <dgm:t>
        <a:bodyPr/>
        <a:lstStyle/>
        <a:p>
          <a:pPr rtl="0"/>
          <a:r>
            <a:rPr lang="en-US" dirty="0" err="1" smtClean="0"/>
            <a:t>Profitt</a:t>
          </a:r>
          <a:endParaRPr lang="en-US" dirty="0"/>
        </a:p>
      </dgm:t>
    </dgm:pt>
    <dgm:pt modelId="{F5C9D80D-FBC8-40B2-946D-C6564F007C7E}" type="parTrans" cxnId="{3BBC0832-4E9E-4C14-8672-5488C6A0908E}">
      <dgm:prSet/>
      <dgm:spPr/>
      <dgm:t>
        <a:bodyPr/>
        <a:lstStyle/>
        <a:p>
          <a:endParaRPr lang="ru-RU"/>
        </a:p>
      </dgm:t>
    </dgm:pt>
    <dgm:pt modelId="{D494B9D6-36BA-4C1D-A33B-256BA4F28F75}" type="sibTrans" cxnId="{3BBC0832-4E9E-4C14-8672-5488C6A0908E}">
      <dgm:prSet/>
      <dgm:spPr/>
      <dgm:t>
        <a:bodyPr/>
        <a:lstStyle/>
        <a:p>
          <a:endParaRPr lang="ru-RU"/>
        </a:p>
      </dgm:t>
    </dgm:pt>
    <dgm:pt modelId="{706A1DA4-F031-4E49-94E1-6A1CCBEF3E01}">
      <dgm:prSet/>
      <dgm:spPr/>
      <dgm:t>
        <a:bodyPr/>
        <a:lstStyle/>
        <a:p>
          <a:pPr rtl="0"/>
          <a:r>
            <a:rPr lang="en-US" dirty="0" err="1" smtClean="0"/>
            <a:t>Cinegy</a:t>
          </a:r>
          <a:endParaRPr lang="en-US" dirty="0"/>
        </a:p>
      </dgm:t>
    </dgm:pt>
    <dgm:pt modelId="{0DEC9F54-4DD4-4562-A2A3-DB130977ACB1}" type="parTrans" cxnId="{DA3D8434-9467-46CA-ACB6-6BC5C40F2816}">
      <dgm:prSet/>
      <dgm:spPr/>
      <dgm:t>
        <a:bodyPr/>
        <a:lstStyle/>
        <a:p>
          <a:endParaRPr lang="ru-RU"/>
        </a:p>
      </dgm:t>
    </dgm:pt>
    <dgm:pt modelId="{2489822F-963D-4414-BDE5-B5633B33E0C5}" type="sibTrans" cxnId="{DA3D8434-9467-46CA-ACB6-6BC5C40F2816}">
      <dgm:prSet/>
      <dgm:spPr/>
      <dgm:t>
        <a:bodyPr/>
        <a:lstStyle/>
        <a:p>
          <a:endParaRPr lang="ru-RU"/>
        </a:p>
      </dgm:t>
    </dgm:pt>
    <dgm:pt modelId="{5F7AF082-5F01-45D8-A1B6-EEED905A7BAC}">
      <dgm:prSet/>
      <dgm:spPr/>
      <dgm:t>
        <a:bodyPr/>
        <a:lstStyle/>
        <a:p>
          <a:pPr rtl="0"/>
          <a:r>
            <a:rPr lang="en-US" dirty="0" err="1" smtClean="0"/>
            <a:t>Shotoku</a:t>
          </a:r>
          <a:r>
            <a:rPr lang="en-US" dirty="0" smtClean="0"/>
            <a:t>, </a:t>
          </a:r>
          <a:r>
            <a:rPr lang="en-US" dirty="0" err="1" smtClean="0"/>
            <a:t>Radamec</a:t>
          </a:r>
          <a:r>
            <a:rPr lang="en-US" dirty="0" smtClean="0"/>
            <a:t>…</a:t>
          </a:r>
          <a:endParaRPr lang="ru-RU" dirty="0"/>
        </a:p>
      </dgm:t>
    </dgm:pt>
    <dgm:pt modelId="{3C083126-CECE-4B53-A012-52C32D85F173}" type="parTrans" cxnId="{385A783B-BFEF-4CB2-9BC9-52BB66A0EF7C}">
      <dgm:prSet/>
      <dgm:spPr/>
      <dgm:t>
        <a:bodyPr/>
        <a:lstStyle/>
        <a:p>
          <a:endParaRPr lang="ru-RU"/>
        </a:p>
      </dgm:t>
    </dgm:pt>
    <dgm:pt modelId="{DF43A815-5D14-471A-A597-C8C366B8C642}" type="sibTrans" cxnId="{385A783B-BFEF-4CB2-9BC9-52BB66A0EF7C}">
      <dgm:prSet/>
      <dgm:spPr/>
      <dgm:t>
        <a:bodyPr/>
        <a:lstStyle/>
        <a:p>
          <a:endParaRPr lang="ru-RU"/>
        </a:p>
      </dgm:t>
    </dgm:pt>
    <dgm:pt modelId="{5620734B-3A10-4765-9209-29B26C06D5E8}">
      <dgm:prSet/>
      <dgm:spPr/>
      <dgm:t>
        <a:bodyPr/>
        <a:lstStyle/>
        <a:p>
          <a:pPr rtl="0"/>
          <a:r>
            <a:rPr lang="ru-RU" dirty="0" smtClean="0"/>
            <a:t>и другие…</a:t>
          </a:r>
          <a:endParaRPr lang="ru-RU" dirty="0"/>
        </a:p>
      </dgm:t>
    </dgm:pt>
    <dgm:pt modelId="{1B11B088-BD09-4C1B-8930-9D454C5667B9}" type="parTrans" cxnId="{1E20E5C9-F7C7-4168-AAF7-5438DAB49467}">
      <dgm:prSet/>
      <dgm:spPr/>
      <dgm:t>
        <a:bodyPr/>
        <a:lstStyle/>
        <a:p>
          <a:endParaRPr lang="ru-RU"/>
        </a:p>
      </dgm:t>
    </dgm:pt>
    <dgm:pt modelId="{0AE907E1-6B94-401F-B36E-C475721C7696}" type="sibTrans" cxnId="{1E20E5C9-F7C7-4168-AAF7-5438DAB49467}">
      <dgm:prSet/>
      <dgm:spPr/>
      <dgm:t>
        <a:bodyPr/>
        <a:lstStyle/>
        <a:p>
          <a:endParaRPr lang="ru-RU"/>
        </a:p>
      </dgm:t>
    </dgm:pt>
    <dgm:pt modelId="{FC5BABB7-5B84-4F36-80FB-2AB820E8DD17}">
      <dgm:prSet/>
      <dgm:spPr/>
      <dgm:t>
        <a:bodyPr/>
        <a:lstStyle/>
        <a:p>
          <a:pPr rtl="0"/>
          <a:endParaRPr lang="ru-RU" dirty="0"/>
        </a:p>
      </dgm:t>
    </dgm:pt>
    <dgm:pt modelId="{C170BF17-5394-4F06-87FB-7FE21C51C3DF}" type="parTrans" cxnId="{5BBCB4DC-0508-45C2-A3BF-4EB14FEC687C}">
      <dgm:prSet/>
      <dgm:spPr/>
      <dgm:t>
        <a:bodyPr/>
        <a:lstStyle/>
        <a:p>
          <a:endParaRPr lang="ru-RU"/>
        </a:p>
      </dgm:t>
    </dgm:pt>
    <dgm:pt modelId="{0793EAB6-104A-4B70-9BF0-F829859F29B3}" type="sibTrans" cxnId="{5BBCB4DC-0508-45C2-A3BF-4EB14FEC687C}">
      <dgm:prSet/>
      <dgm:spPr/>
      <dgm:t>
        <a:bodyPr/>
        <a:lstStyle/>
        <a:p>
          <a:endParaRPr lang="ru-RU"/>
        </a:p>
      </dgm:t>
    </dgm:pt>
    <dgm:pt modelId="{9FEF8C45-21DB-41A7-849C-F30B65AEE24D}" type="pres">
      <dgm:prSet presAssocID="{21F77AED-1370-4D20-A071-AEF885EE664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ED7874-572D-4D30-A0CA-7119AD885992}" type="pres">
      <dgm:prSet presAssocID="{6DAB1D86-6D5F-4CB8-875B-A68E77FFF0FE}" presName="circle1" presStyleLbl="node1" presStyleIdx="0" presStyleCnt="7"/>
      <dgm:spPr/>
    </dgm:pt>
    <dgm:pt modelId="{6B00F71E-ECE6-47F9-8677-3D9CF1C1DB36}" type="pres">
      <dgm:prSet presAssocID="{6DAB1D86-6D5F-4CB8-875B-A68E77FFF0FE}" presName="space" presStyleCnt="0"/>
      <dgm:spPr/>
    </dgm:pt>
    <dgm:pt modelId="{1E68B27E-AC8D-43FA-9D60-376F3D3C8A8A}" type="pres">
      <dgm:prSet presAssocID="{6DAB1D86-6D5F-4CB8-875B-A68E77FFF0FE}" presName="rect1" presStyleLbl="alignAcc1" presStyleIdx="0" presStyleCnt="7"/>
      <dgm:spPr/>
      <dgm:t>
        <a:bodyPr/>
        <a:lstStyle/>
        <a:p>
          <a:endParaRPr lang="ru-RU"/>
        </a:p>
      </dgm:t>
    </dgm:pt>
    <dgm:pt modelId="{F567B56A-69C7-407F-BD0C-6FD096ABEEFF}" type="pres">
      <dgm:prSet presAssocID="{AE7E45B5-1411-42F6-A982-B0B757B3B154}" presName="vertSpace2" presStyleLbl="node1" presStyleIdx="0" presStyleCnt="7"/>
      <dgm:spPr/>
    </dgm:pt>
    <dgm:pt modelId="{7A7E0D9C-1A94-4E51-946F-42CCEDE6A52F}" type="pres">
      <dgm:prSet presAssocID="{AE7E45B5-1411-42F6-A982-B0B757B3B154}" presName="circle2" presStyleLbl="node1" presStyleIdx="1" presStyleCnt="7"/>
      <dgm:spPr/>
    </dgm:pt>
    <dgm:pt modelId="{B8C8887F-4E98-40CD-9656-AA43F2D61C71}" type="pres">
      <dgm:prSet presAssocID="{AE7E45B5-1411-42F6-A982-B0B757B3B154}" presName="rect2" presStyleLbl="alignAcc1" presStyleIdx="1" presStyleCnt="7"/>
      <dgm:spPr/>
      <dgm:t>
        <a:bodyPr/>
        <a:lstStyle/>
        <a:p>
          <a:endParaRPr lang="ru-RU"/>
        </a:p>
      </dgm:t>
    </dgm:pt>
    <dgm:pt modelId="{BC855103-9779-4EB1-B412-36AFCF298811}" type="pres">
      <dgm:prSet presAssocID="{C927C487-7186-4B69-AFB6-A2A9A5A4C552}" presName="vertSpace3" presStyleLbl="node1" presStyleIdx="1" presStyleCnt="7"/>
      <dgm:spPr/>
    </dgm:pt>
    <dgm:pt modelId="{EBE5D935-5575-434C-AFF0-4A94960B83AF}" type="pres">
      <dgm:prSet presAssocID="{C927C487-7186-4B69-AFB6-A2A9A5A4C552}" presName="circle3" presStyleLbl="node1" presStyleIdx="2" presStyleCnt="7"/>
      <dgm:spPr/>
    </dgm:pt>
    <dgm:pt modelId="{C7610601-560D-40AD-AD55-D172F85B7854}" type="pres">
      <dgm:prSet presAssocID="{C927C487-7186-4B69-AFB6-A2A9A5A4C552}" presName="rect3" presStyleLbl="alignAcc1" presStyleIdx="2" presStyleCnt="7"/>
      <dgm:spPr/>
      <dgm:t>
        <a:bodyPr/>
        <a:lstStyle/>
        <a:p>
          <a:endParaRPr lang="ru-RU"/>
        </a:p>
      </dgm:t>
    </dgm:pt>
    <dgm:pt modelId="{42E4F544-BF9A-4CEE-8CD8-50B934CC8440}" type="pres">
      <dgm:prSet presAssocID="{87D0D48F-78E7-4BE5-9A43-4FD07232ADB1}" presName="vertSpace4" presStyleLbl="node1" presStyleIdx="2" presStyleCnt="7"/>
      <dgm:spPr/>
    </dgm:pt>
    <dgm:pt modelId="{7CEF75F9-5E7A-4276-902C-B1D85FC78D8B}" type="pres">
      <dgm:prSet presAssocID="{87D0D48F-78E7-4BE5-9A43-4FD07232ADB1}" presName="circle4" presStyleLbl="node1" presStyleIdx="3" presStyleCnt="7"/>
      <dgm:spPr/>
    </dgm:pt>
    <dgm:pt modelId="{93718F8D-07C1-4293-BCB9-9EF3AB0D327D}" type="pres">
      <dgm:prSet presAssocID="{87D0D48F-78E7-4BE5-9A43-4FD07232ADB1}" presName="rect4" presStyleLbl="alignAcc1" presStyleIdx="3" presStyleCnt="7"/>
      <dgm:spPr/>
      <dgm:t>
        <a:bodyPr/>
        <a:lstStyle/>
        <a:p>
          <a:endParaRPr lang="ru-RU"/>
        </a:p>
      </dgm:t>
    </dgm:pt>
    <dgm:pt modelId="{9CC25129-33D2-4280-AB15-F1EE1CD12F1E}" type="pres">
      <dgm:prSet presAssocID="{706A1DA4-F031-4E49-94E1-6A1CCBEF3E01}" presName="vertSpace5" presStyleLbl="node1" presStyleIdx="3" presStyleCnt="7"/>
      <dgm:spPr/>
    </dgm:pt>
    <dgm:pt modelId="{88D83793-4CAC-42E4-A6A7-E9444B739481}" type="pres">
      <dgm:prSet presAssocID="{706A1DA4-F031-4E49-94E1-6A1CCBEF3E01}" presName="circle5" presStyleLbl="node1" presStyleIdx="4" presStyleCnt="7"/>
      <dgm:spPr/>
    </dgm:pt>
    <dgm:pt modelId="{B8531840-91D2-4C42-8854-F14C9B380F8A}" type="pres">
      <dgm:prSet presAssocID="{706A1DA4-F031-4E49-94E1-6A1CCBEF3E01}" presName="rect5" presStyleLbl="alignAcc1" presStyleIdx="4" presStyleCnt="7"/>
      <dgm:spPr/>
      <dgm:t>
        <a:bodyPr/>
        <a:lstStyle/>
        <a:p>
          <a:endParaRPr lang="ru-RU"/>
        </a:p>
      </dgm:t>
    </dgm:pt>
    <dgm:pt modelId="{563EEB18-5384-49F2-B88B-151A635CAE5F}" type="pres">
      <dgm:prSet presAssocID="{5F7AF082-5F01-45D8-A1B6-EEED905A7BAC}" presName="vertSpace6" presStyleLbl="node1" presStyleIdx="4" presStyleCnt="7"/>
      <dgm:spPr/>
    </dgm:pt>
    <dgm:pt modelId="{86B2930A-A6CC-4CDE-B02B-CEE7A3AFC972}" type="pres">
      <dgm:prSet presAssocID="{5F7AF082-5F01-45D8-A1B6-EEED905A7BAC}" presName="circle6" presStyleLbl="node1" presStyleIdx="5" presStyleCnt="7"/>
      <dgm:spPr/>
    </dgm:pt>
    <dgm:pt modelId="{2386B9C3-822A-46CE-9FD8-90B66BBAB034}" type="pres">
      <dgm:prSet presAssocID="{5F7AF082-5F01-45D8-A1B6-EEED905A7BAC}" presName="rect6" presStyleLbl="alignAcc1" presStyleIdx="5" presStyleCnt="7"/>
      <dgm:spPr/>
      <dgm:t>
        <a:bodyPr/>
        <a:lstStyle/>
        <a:p>
          <a:endParaRPr lang="ru-RU"/>
        </a:p>
      </dgm:t>
    </dgm:pt>
    <dgm:pt modelId="{9E46D1DB-2C60-4F76-A15E-6DCDA69B46E6}" type="pres">
      <dgm:prSet presAssocID="{5620734B-3A10-4765-9209-29B26C06D5E8}" presName="vertSpace7" presStyleLbl="node1" presStyleIdx="5" presStyleCnt="7"/>
      <dgm:spPr/>
    </dgm:pt>
    <dgm:pt modelId="{30538FE6-E8CE-466C-9160-F107A42BF71E}" type="pres">
      <dgm:prSet presAssocID="{5620734B-3A10-4765-9209-29B26C06D5E8}" presName="circle7" presStyleLbl="node1" presStyleIdx="6" presStyleCnt="7"/>
      <dgm:spPr/>
    </dgm:pt>
    <dgm:pt modelId="{1DBAF2AD-EAC8-41DF-930E-E312C197D57A}" type="pres">
      <dgm:prSet presAssocID="{5620734B-3A10-4765-9209-29B26C06D5E8}" presName="rect7" presStyleLbl="alignAcc1" presStyleIdx="6" presStyleCnt="7"/>
      <dgm:spPr/>
      <dgm:t>
        <a:bodyPr/>
        <a:lstStyle/>
        <a:p>
          <a:endParaRPr lang="ru-RU"/>
        </a:p>
      </dgm:t>
    </dgm:pt>
    <dgm:pt modelId="{74C5A1C3-3C31-4CFB-AC17-0C04ADE78600}" type="pres">
      <dgm:prSet presAssocID="{6DAB1D86-6D5F-4CB8-875B-A68E77FFF0FE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DEC9D-AD8B-4F4D-9F74-F7E20769D58A}" type="pres">
      <dgm:prSet presAssocID="{AE7E45B5-1411-42F6-A982-B0B757B3B154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043A9-35C6-4916-B67C-BEA76CB7428C}" type="pres">
      <dgm:prSet presAssocID="{C927C487-7186-4B69-AFB6-A2A9A5A4C552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20B0C-BB0E-428D-90CF-B8C14F5E7091}" type="pres">
      <dgm:prSet presAssocID="{87D0D48F-78E7-4BE5-9A43-4FD07232ADB1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7352D-E2BF-425E-9E13-A325F2B7E7EB}" type="pres">
      <dgm:prSet presAssocID="{706A1DA4-F031-4E49-94E1-6A1CCBEF3E01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E78C0-77B5-48A0-83CA-8EE8E75AE238}" type="pres">
      <dgm:prSet presAssocID="{5F7AF082-5F01-45D8-A1B6-EEED905A7BAC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9D2DE-1D0F-47FF-923F-4B1591CD7E6E}" type="pres">
      <dgm:prSet presAssocID="{5620734B-3A10-4765-9209-29B26C06D5E8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08E994-541D-4CBD-A7E7-4206DBDFB6AC}" type="presOf" srcId="{5620734B-3A10-4765-9209-29B26C06D5E8}" destId="{1DBAF2AD-EAC8-41DF-930E-E312C197D57A}" srcOrd="0" destOrd="0" presId="urn:microsoft.com/office/officeart/2005/8/layout/target3"/>
    <dgm:cxn modelId="{385A783B-BFEF-4CB2-9BC9-52BB66A0EF7C}" srcId="{21F77AED-1370-4D20-A071-AEF885EE664C}" destId="{5F7AF082-5F01-45D8-A1B6-EEED905A7BAC}" srcOrd="5" destOrd="0" parTransId="{3C083126-CECE-4B53-A012-52C32D85F173}" sibTransId="{DF43A815-5D14-471A-A597-C8C366B8C642}"/>
    <dgm:cxn modelId="{D7112826-1202-4873-A164-C984F7437660}" srcId="{21F77AED-1370-4D20-A071-AEF885EE664C}" destId="{AE7E45B5-1411-42F6-A982-B0B757B3B154}" srcOrd="1" destOrd="0" parTransId="{26734AB8-43BA-45CF-AA2B-10684AF0D1AB}" sibTransId="{45AEF910-BDC5-4460-B72B-E6BFB314ED9B}"/>
    <dgm:cxn modelId="{C1A0F86E-135C-41F3-AB44-686669EABF2F}" srcId="{21F77AED-1370-4D20-A071-AEF885EE664C}" destId="{6DAB1D86-6D5F-4CB8-875B-A68E77FFF0FE}" srcOrd="0" destOrd="0" parTransId="{E72A6097-97D4-4CE1-AC9A-58B5C73FB6E9}" sibTransId="{6709ECC0-0353-40D9-BE72-E95FA7428D7D}"/>
    <dgm:cxn modelId="{9DD7AAD4-7AD3-4F86-BF6F-F627D9607B47}" type="presOf" srcId="{6DAB1D86-6D5F-4CB8-875B-A68E77FFF0FE}" destId="{1E68B27E-AC8D-43FA-9D60-376F3D3C8A8A}" srcOrd="0" destOrd="0" presId="urn:microsoft.com/office/officeart/2005/8/layout/target3"/>
    <dgm:cxn modelId="{EE8463ED-7AEE-4B90-8A47-7CE2E81CE059}" type="presOf" srcId="{706A1DA4-F031-4E49-94E1-6A1CCBEF3E01}" destId="{5AA7352D-E2BF-425E-9E13-A325F2B7E7EB}" srcOrd="1" destOrd="0" presId="urn:microsoft.com/office/officeart/2005/8/layout/target3"/>
    <dgm:cxn modelId="{48868E82-04BD-477E-98F8-462C827B00A7}" type="presOf" srcId="{5F7AF082-5F01-45D8-A1B6-EEED905A7BAC}" destId="{2386B9C3-822A-46CE-9FD8-90B66BBAB034}" srcOrd="0" destOrd="0" presId="urn:microsoft.com/office/officeart/2005/8/layout/target3"/>
    <dgm:cxn modelId="{5FAB0712-7C28-4179-BB38-7A37A467E293}" type="presOf" srcId="{5F7AF082-5F01-45D8-A1B6-EEED905A7BAC}" destId="{79FE78C0-77B5-48A0-83CA-8EE8E75AE238}" srcOrd="1" destOrd="0" presId="urn:microsoft.com/office/officeart/2005/8/layout/target3"/>
    <dgm:cxn modelId="{DA3D8434-9467-46CA-ACB6-6BC5C40F2816}" srcId="{21F77AED-1370-4D20-A071-AEF885EE664C}" destId="{706A1DA4-F031-4E49-94E1-6A1CCBEF3E01}" srcOrd="4" destOrd="0" parTransId="{0DEC9F54-4DD4-4562-A2A3-DB130977ACB1}" sibTransId="{2489822F-963D-4414-BDE5-B5633B33E0C5}"/>
    <dgm:cxn modelId="{1E20E5C9-F7C7-4168-AAF7-5438DAB49467}" srcId="{21F77AED-1370-4D20-A071-AEF885EE664C}" destId="{5620734B-3A10-4765-9209-29B26C06D5E8}" srcOrd="6" destOrd="0" parTransId="{1B11B088-BD09-4C1B-8930-9D454C5667B9}" sibTransId="{0AE907E1-6B94-401F-B36E-C475721C7696}"/>
    <dgm:cxn modelId="{5BBCB4DC-0508-45C2-A3BF-4EB14FEC687C}" srcId="{21F77AED-1370-4D20-A071-AEF885EE664C}" destId="{FC5BABB7-5B84-4F36-80FB-2AB820E8DD17}" srcOrd="7" destOrd="0" parTransId="{C170BF17-5394-4F06-87FB-7FE21C51C3DF}" sibTransId="{0793EAB6-104A-4B70-9BF0-F829859F29B3}"/>
    <dgm:cxn modelId="{F45A7D75-3622-4FDD-8F98-3DEBDE514A4D}" type="presOf" srcId="{21F77AED-1370-4D20-A071-AEF885EE664C}" destId="{9FEF8C45-21DB-41A7-849C-F30B65AEE24D}" srcOrd="0" destOrd="0" presId="urn:microsoft.com/office/officeart/2005/8/layout/target3"/>
    <dgm:cxn modelId="{A3649395-2B4E-43E5-AC9B-BB2954123E51}" type="presOf" srcId="{C927C487-7186-4B69-AFB6-A2A9A5A4C552}" destId="{362043A9-35C6-4916-B67C-BEA76CB7428C}" srcOrd="1" destOrd="0" presId="urn:microsoft.com/office/officeart/2005/8/layout/target3"/>
    <dgm:cxn modelId="{311DD821-5024-4BF9-8110-A81F7782F3CD}" type="presOf" srcId="{706A1DA4-F031-4E49-94E1-6A1CCBEF3E01}" destId="{B8531840-91D2-4C42-8854-F14C9B380F8A}" srcOrd="0" destOrd="0" presId="urn:microsoft.com/office/officeart/2005/8/layout/target3"/>
    <dgm:cxn modelId="{11B71747-9ACD-4E4B-9113-A5D30BBF7747}" type="presOf" srcId="{87D0D48F-78E7-4BE5-9A43-4FD07232ADB1}" destId="{C3020B0C-BB0E-428D-90CF-B8C14F5E7091}" srcOrd="1" destOrd="0" presId="urn:microsoft.com/office/officeart/2005/8/layout/target3"/>
    <dgm:cxn modelId="{761D2B41-FEF0-410F-B65C-1E2930C5D319}" srcId="{21F77AED-1370-4D20-A071-AEF885EE664C}" destId="{C927C487-7186-4B69-AFB6-A2A9A5A4C552}" srcOrd="2" destOrd="0" parTransId="{2B9682E5-BE3E-4A2F-86E7-B58A9F4FAE0C}" sibTransId="{B0BB23F3-336C-47C3-8748-2133C6A660E1}"/>
    <dgm:cxn modelId="{DBA9153A-B4A4-42E9-B14C-E75325A3C0F8}" type="presOf" srcId="{5620734B-3A10-4765-9209-29B26C06D5E8}" destId="{89F9D2DE-1D0F-47FF-923F-4B1591CD7E6E}" srcOrd="1" destOrd="0" presId="urn:microsoft.com/office/officeart/2005/8/layout/target3"/>
    <dgm:cxn modelId="{3BBC0832-4E9E-4C14-8672-5488C6A0908E}" srcId="{21F77AED-1370-4D20-A071-AEF885EE664C}" destId="{87D0D48F-78E7-4BE5-9A43-4FD07232ADB1}" srcOrd="3" destOrd="0" parTransId="{F5C9D80D-FBC8-40B2-946D-C6564F007C7E}" sibTransId="{D494B9D6-36BA-4C1D-A33B-256BA4F28F75}"/>
    <dgm:cxn modelId="{F9CCE2C8-D7E7-47AE-AA17-B8F4D4C35F68}" type="presOf" srcId="{AE7E45B5-1411-42F6-A982-B0B757B3B154}" destId="{B8C8887F-4E98-40CD-9656-AA43F2D61C71}" srcOrd="0" destOrd="0" presId="urn:microsoft.com/office/officeart/2005/8/layout/target3"/>
    <dgm:cxn modelId="{E1600EF2-BE3A-42E4-8515-614FA3AB5B6A}" type="presOf" srcId="{87D0D48F-78E7-4BE5-9A43-4FD07232ADB1}" destId="{93718F8D-07C1-4293-BCB9-9EF3AB0D327D}" srcOrd="0" destOrd="0" presId="urn:microsoft.com/office/officeart/2005/8/layout/target3"/>
    <dgm:cxn modelId="{193AE6FE-EB43-4017-B520-75BA9734228B}" type="presOf" srcId="{6DAB1D86-6D5F-4CB8-875B-A68E77FFF0FE}" destId="{74C5A1C3-3C31-4CFB-AC17-0C04ADE78600}" srcOrd="1" destOrd="0" presId="urn:microsoft.com/office/officeart/2005/8/layout/target3"/>
    <dgm:cxn modelId="{9AF36C61-CACC-4CA2-A058-52C196C99D6B}" type="presOf" srcId="{AE7E45B5-1411-42F6-A982-B0B757B3B154}" destId="{75BDEC9D-AD8B-4F4D-9F74-F7E20769D58A}" srcOrd="1" destOrd="0" presId="urn:microsoft.com/office/officeart/2005/8/layout/target3"/>
    <dgm:cxn modelId="{14F8759F-70BF-43C9-8966-3EC2E4F2CB19}" type="presOf" srcId="{C927C487-7186-4B69-AFB6-A2A9A5A4C552}" destId="{C7610601-560D-40AD-AD55-D172F85B7854}" srcOrd="0" destOrd="0" presId="urn:microsoft.com/office/officeart/2005/8/layout/target3"/>
    <dgm:cxn modelId="{439DB901-41B3-4F5E-8302-043DCAA5D93A}" type="presParOf" srcId="{9FEF8C45-21DB-41A7-849C-F30B65AEE24D}" destId="{82ED7874-572D-4D30-A0CA-7119AD885992}" srcOrd="0" destOrd="0" presId="urn:microsoft.com/office/officeart/2005/8/layout/target3"/>
    <dgm:cxn modelId="{047C655E-581D-4F74-B460-13B74843DFCA}" type="presParOf" srcId="{9FEF8C45-21DB-41A7-849C-F30B65AEE24D}" destId="{6B00F71E-ECE6-47F9-8677-3D9CF1C1DB36}" srcOrd="1" destOrd="0" presId="urn:microsoft.com/office/officeart/2005/8/layout/target3"/>
    <dgm:cxn modelId="{A478F825-A1B9-4E34-8274-7B1C462FF4D4}" type="presParOf" srcId="{9FEF8C45-21DB-41A7-849C-F30B65AEE24D}" destId="{1E68B27E-AC8D-43FA-9D60-376F3D3C8A8A}" srcOrd="2" destOrd="0" presId="urn:microsoft.com/office/officeart/2005/8/layout/target3"/>
    <dgm:cxn modelId="{2A741700-D906-460E-BC61-762718AF6C68}" type="presParOf" srcId="{9FEF8C45-21DB-41A7-849C-F30B65AEE24D}" destId="{F567B56A-69C7-407F-BD0C-6FD096ABEEFF}" srcOrd="3" destOrd="0" presId="urn:microsoft.com/office/officeart/2005/8/layout/target3"/>
    <dgm:cxn modelId="{8A1F8E64-9086-473F-B58E-01E722A977D7}" type="presParOf" srcId="{9FEF8C45-21DB-41A7-849C-F30B65AEE24D}" destId="{7A7E0D9C-1A94-4E51-946F-42CCEDE6A52F}" srcOrd="4" destOrd="0" presId="urn:microsoft.com/office/officeart/2005/8/layout/target3"/>
    <dgm:cxn modelId="{B63A542D-24B0-48C0-BC89-07A3624B4DE3}" type="presParOf" srcId="{9FEF8C45-21DB-41A7-849C-F30B65AEE24D}" destId="{B8C8887F-4E98-40CD-9656-AA43F2D61C71}" srcOrd="5" destOrd="0" presId="urn:microsoft.com/office/officeart/2005/8/layout/target3"/>
    <dgm:cxn modelId="{16F61216-4335-4CCC-8AA4-12AF75E5EE11}" type="presParOf" srcId="{9FEF8C45-21DB-41A7-849C-F30B65AEE24D}" destId="{BC855103-9779-4EB1-B412-36AFCF298811}" srcOrd="6" destOrd="0" presId="urn:microsoft.com/office/officeart/2005/8/layout/target3"/>
    <dgm:cxn modelId="{57D5F1BA-858A-46A6-A50F-C8E720B846B3}" type="presParOf" srcId="{9FEF8C45-21DB-41A7-849C-F30B65AEE24D}" destId="{EBE5D935-5575-434C-AFF0-4A94960B83AF}" srcOrd="7" destOrd="0" presId="urn:microsoft.com/office/officeart/2005/8/layout/target3"/>
    <dgm:cxn modelId="{B89CA499-990A-49A4-84BB-AE192BA8C536}" type="presParOf" srcId="{9FEF8C45-21DB-41A7-849C-F30B65AEE24D}" destId="{C7610601-560D-40AD-AD55-D172F85B7854}" srcOrd="8" destOrd="0" presId="urn:microsoft.com/office/officeart/2005/8/layout/target3"/>
    <dgm:cxn modelId="{B48B2DD3-D8E4-49F8-BDD3-812942C46071}" type="presParOf" srcId="{9FEF8C45-21DB-41A7-849C-F30B65AEE24D}" destId="{42E4F544-BF9A-4CEE-8CD8-50B934CC8440}" srcOrd="9" destOrd="0" presId="urn:microsoft.com/office/officeart/2005/8/layout/target3"/>
    <dgm:cxn modelId="{B5825F32-866D-44D4-8CD1-77439FC81E93}" type="presParOf" srcId="{9FEF8C45-21DB-41A7-849C-F30B65AEE24D}" destId="{7CEF75F9-5E7A-4276-902C-B1D85FC78D8B}" srcOrd="10" destOrd="0" presId="urn:microsoft.com/office/officeart/2005/8/layout/target3"/>
    <dgm:cxn modelId="{53D9B03E-69B6-44D2-A0FB-844845DCD701}" type="presParOf" srcId="{9FEF8C45-21DB-41A7-849C-F30B65AEE24D}" destId="{93718F8D-07C1-4293-BCB9-9EF3AB0D327D}" srcOrd="11" destOrd="0" presId="urn:microsoft.com/office/officeart/2005/8/layout/target3"/>
    <dgm:cxn modelId="{5CA80232-D24E-466F-ADBB-153563057355}" type="presParOf" srcId="{9FEF8C45-21DB-41A7-849C-F30B65AEE24D}" destId="{9CC25129-33D2-4280-AB15-F1EE1CD12F1E}" srcOrd="12" destOrd="0" presId="urn:microsoft.com/office/officeart/2005/8/layout/target3"/>
    <dgm:cxn modelId="{F5ADE66E-A81B-4DF8-AF3E-11AC10183823}" type="presParOf" srcId="{9FEF8C45-21DB-41A7-849C-F30B65AEE24D}" destId="{88D83793-4CAC-42E4-A6A7-E9444B739481}" srcOrd="13" destOrd="0" presId="urn:microsoft.com/office/officeart/2005/8/layout/target3"/>
    <dgm:cxn modelId="{DAE63769-AB24-4FE6-A0CD-BCCDF2F01A38}" type="presParOf" srcId="{9FEF8C45-21DB-41A7-849C-F30B65AEE24D}" destId="{B8531840-91D2-4C42-8854-F14C9B380F8A}" srcOrd="14" destOrd="0" presId="urn:microsoft.com/office/officeart/2005/8/layout/target3"/>
    <dgm:cxn modelId="{ECD8A09A-FFEC-40CA-B99E-9994A168929B}" type="presParOf" srcId="{9FEF8C45-21DB-41A7-849C-F30B65AEE24D}" destId="{563EEB18-5384-49F2-B88B-151A635CAE5F}" srcOrd="15" destOrd="0" presId="urn:microsoft.com/office/officeart/2005/8/layout/target3"/>
    <dgm:cxn modelId="{DA7C2310-6AF0-48BB-AEB7-F7305A3C049F}" type="presParOf" srcId="{9FEF8C45-21DB-41A7-849C-F30B65AEE24D}" destId="{86B2930A-A6CC-4CDE-B02B-CEE7A3AFC972}" srcOrd="16" destOrd="0" presId="urn:microsoft.com/office/officeart/2005/8/layout/target3"/>
    <dgm:cxn modelId="{C4163A45-8442-4279-BC07-0737DF27C2C0}" type="presParOf" srcId="{9FEF8C45-21DB-41A7-849C-F30B65AEE24D}" destId="{2386B9C3-822A-46CE-9FD8-90B66BBAB034}" srcOrd="17" destOrd="0" presId="urn:microsoft.com/office/officeart/2005/8/layout/target3"/>
    <dgm:cxn modelId="{FE1502A0-602E-402F-AFB9-249D061C8A15}" type="presParOf" srcId="{9FEF8C45-21DB-41A7-849C-F30B65AEE24D}" destId="{9E46D1DB-2C60-4F76-A15E-6DCDA69B46E6}" srcOrd="18" destOrd="0" presId="urn:microsoft.com/office/officeart/2005/8/layout/target3"/>
    <dgm:cxn modelId="{6AD88BFC-5790-4F90-844C-CF088B90C3C4}" type="presParOf" srcId="{9FEF8C45-21DB-41A7-849C-F30B65AEE24D}" destId="{30538FE6-E8CE-466C-9160-F107A42BF71E}" srcOrd="19" destOrd="0" presId="urn:microsoft.com/office/officeart/2005/8/layout/target3"/>
    <dgm:cxn modelId="{8068EBA2-A28B-42D2-ABE1-F369D964B03F}" type="presParOf" srcId="{9FEF8C45-21DB-41A7-849C-F30B65AEE24D}" destId="{1DBAF2AD-EAC8-41DF-930E-E312C197D57A}" srcOrd="20" destOrd="0" presId="urn:microsoft.com/office/officeart/2005/8/layout/target3"/>
    <dgm:cxn modelId="{3D406434-2765-486C-869A-DC4E6705CFC2}" type="presParOf" srcId="{9FEF8C45-21DB-41A7-849C-F30B65AEE24D}" destId="{74C5A1C3-3C31-4CFB-AC17-0C04ADE78600}" srcOrd="21" destOrd="0" presId="urn:microsoft.com/office/officeart/2005/8/layout/target3"/>
    <dgm:cxn modelId="{CD113E78-8E19-4FAB-A888-78850EFD0C6B}" type="presParOf" srcId="{9FEF8C45-21DB-41A7-849C-F30B65AEE24D}" destId="{75BDEC9D-AD8B-4F4D-9F74-F7E20769D58A}" srcOrd="22" destOrd="0" presId="urn:microsoft.com/office/officeart/2005/8/layout/target3"/>
    <dgm:cxn modelId="{66522D41-13B4-4AA3-84D6-B6D06CE729FB}" type="presParOf" srcId="{9FEF8C45-21DB-41A7-849C-F30B65AEE24D}" destId="{362043A9-35C6-4916-B67C-BEA76CB7428C}" srcOrd="23" destOrd="0" presId="urn:microsoft.com/office/officeart/2005/8/layout/target3"/>
    <dgm:cxn modelId="{13BD6D85-33A7-4E7F-8251-FFD412BF44D1}" type="presParOf" srcId="{9FEF8C45-21DB-41A7-849C-F30B65AEE24D}" destId="{C3020B0C-BB0E-428D-90CF-B8C14F5E7091}" srcOrd="24" destOrd="0" presId="urn:microsoft.com/office/officeart/2005/8/layout/target3"/>
    <dgm:cxn modelId="{4105AFF8-D988-4613-AAB4-91DE61D003C7}" type="presParOf" srcId="{9FEF8C45-21DB-41A7-849C-F30B65AEE24D}" destId="{5AA7352D-E2BF-425E-9E13-A325F2B7E7EB}" srcOrd="25" destOrd="0" presId="urn:microsoft.com/office/officeart/2005/8/layout/target3"/>
    <dgm:cxn modelId="{26646ECE-8CD9-46E1-B72A-403ABA8F251C}" type="presParOf" srcId="{9FEF8C45-21DB-41A7-849C-F30B65AEE24D}" destId="{79FE78C0-77B5-48A0-83CA-8EE8E75AE238}" srcOrd="26" destOrd="0" presId="urn:microsoft.com/office/officeart/2005/8/layout/target3"/>
    <dgm:cxn modelId="{CA173AED-AD3A-473C-AAA9-760DB1771628}" type="presParOf" srcId="{9FEF8C45-21DB-41A7-849C-F30B65AEE24D}" destId="{89F9D2DE-1D0F-47FF-923F-4B1591CD7E6E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B1DE63-243C-4393-A99F-139A6395451F}" type="doc">
      <dgm:prSet loTypeId="urn:microsoft.com/office/officeart/2005/8/layout/vList2" loCatId="list" qsTypeId="urn:microsoft.com/office/officeart/2005/8/quickstyle/3d8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D22C6FB-8AEA-4398-A92B-DE2313B076EA}">
      <dgm:prSet/>
      <dgm:spPr/>
      <dgm:t>
        <a:bodyPr/>
        <a:lstStyle/>
        <a:p>
          <a:pPr rtl="0"/>
          <a:r>
            <a:rPr lang="ru-RU" dirty="0" smtClean="0"/>
            <a:t>А ведь всё это может делать всего один человек…</a:t>
          </a:r>
          <a:endParaRPr lang="ru-RU" dirty="0"/>
        </a:p>
      </dgm:t>
    </dgm:pt>
    <dgm:pt modelId="{15960D6D-B38A-41C9-8951-A0348A3A46B9}" type="parTrans" cxnId="{E205818C-09A5-40C6-AF1B-D5AA12DF61FD}">
      <dgm:prSet/>
      <dgm:spPr/>
      <dgm:t>
        <a:bodyPr/>
        <a:lstStyle/>
        <a:p>
          <a:endParaRPr lang="ru-RU"/>
        </a:p>
      </dgm:t>
    </dgm:pt>
    <dgm:pt modelId="{A4450331-A2AB-4FFB-AC6A-2760EB9F518D}" type="sibTrans" cxnId="{E205818C-09A5-40C6-AF1B-D5AA12DF61FD}">
      <dgm:prSet/>
      <dgm:spPr/>
      <dgm:t>
        <a:bodyPr/>
        <a:lstStyle/>
        <a:p>
          <a:endParaRPr lang="ru-RU"/>
        </a:p>
      </dgm:t>
    </dgm:pt>
    <dgm:pt modelId="{EA2BD1CB-CA2A-4195-98E8-D8AB66DF3697}" type="pres">
      <dgm:prSet presAssocID="{A4B1DE63-243C-4393-A99F-139A639545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A9E452-8F17-4ED6-84BB-A8EBC5CC70C2}" type="pres">
      <dgm:prSet presAssocID="{0D22C6FB-8AEA-4398-A92B-DE2313B07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7721B2-7C15-4B55-B1AB-288CC307DAE7}" type="presOf" srcId="{0D22C6FB-8AEA-4398-A92B-DE2313B076EA}" destId="{3BA9E452-8F17-4ED6-84BB-A8EBC5CC70C2}" srcOrd="0" destOrd="0" presId="urn:microsoft.com/office/officeart/2005/8/layout/vList2"/>
    <dgm:cxn modelId="{09505B2A-9117-4DF7-8C51-190AF73A479F}" type="presOf" srcId="{A4B1DE63-243C-4393-A99F-139A6395451F}" destId="{EA2BD1CB-CA2A-4195-98E8-D8AB66DF3697}" srcOrd="0" destOrd="0" presId="urn:microsoft.com/office/officeart/2005/8/layout/vList2"/>
    <dgm:cxn modelId="{E205818C-09A5-40C6-AF1B-D5AA12DF61FD}" srcId="{A4B1DE63-243C-4393-A99F-139A6395451F}" destId="{0D22C6FB-8AEA-4398-A92B-DE2313B076EA}" srcOrd="0" destOrd="0" parTransId="{15960D6D-B38A-41C9-8951-A0348A3A46B9}" sibTransId="{A4450331-A2AB-4FFB-AC6A-2760EB9F518D}"/>
    <dgm:cxn modelId="{ECAE89A9-62DA-4553-9AAB-90EB0B04E064}" type="presParOf" srcId="{EA2BD1CB-CA2A-4195-98E8-D8AB66DF3697}" destId="{3BA9E452-8F17-4ED6-84BB-A8EBC5CC70C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29E647-5CBE-4AF9-9598-D191113414A7}" type="doc">
      <dgm:prSet loTypeId="urn:microsoft.com/office/officeart/2005/8/layout/hierarchy4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3D617DE-AAF5-4F8D-8550-0FAC10A3D9F8}">
      <dgm:prSet/>
      <dgm:spPr/>
      <dgm:t>
        <a:bodyPr/>
        <a:lstStyle/>
        <a:p>
          <a:pPr rtl="0"/>
          <a:r>
            <a:rPr lang="ru-RU" b="1" dirty="0" smtClean="0"/>
            <a:t>Решения «Фокус»</a:t>
          </a:r>
          <a:endParaRPr lang="ru-RU" b="1" dirty="0"/>
        </a:p>
      </dgm:t>
    </dgm:pt>
    <dgm:pt modelId="{39742775-4C82-43F5-807C-77B166D1722C}" type="parTrans" cxnId="{1368E03F-9F58-44FE-A0F5-54F105ED2D09}">
      <dgm:prSet/>
      <dgm:spPr/>
      <dgm:t>
        <a:bodyPr/>
        <a:lstStyle/>
        <a:p>
          <a:endParaRPr lang="ru-RU"/>
        </a:p>
      </dgm:t>
    </dgm:pt>
    <dgm:pt modelId="{D2F4C9AB-B7D3-4BCD-ACE7-0D8EDAD535AB}" type="sibTrans" cxnId="{1368E03F-9F58-44FE-A0F5-54F105ED2D09}">
      <dgm:prSet/>
      <dgm:spPr/>
      <dgm:t>
        <a:bodyPr/>
        <a:lstStyle/>
        <a:p>
          <a:endParaRPr lang="ru-RU"/>
        </a:p>
      </dgm:t>
    </dgm:pt>
    <dgm:pt modelId="{6FF973D3-24B7-4910-827D-ED55642B9122}" type="pres">
      <dgm:prSet presAssocID="{2529E647-5CBE-4AF9-9598-D191113414A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66A42B6-9153-49B9-B8AA-9BC1E9CFB76F}" type="pres">
      <dgm:prSet presAssocID="{03D617DE-AAF5-4F8D-8550-0FAC10A3D9F8}" presName="vertOne" presStyleCnt="0"/>
      <dgm:spPr/>
    </dgm:pt>
    <dgm:pt modelId="{1FAC4F2E-9CD3-4930-84AC-2DEBC1797BF3}" type="pres">
      <dgm:prSet presAssocID="{03D617DE-AAF5-4F8D-8550-0FAC10A3D9F8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2C6ECA-DA27-4D07-822E-D6811CF28DA7}" type="pres">
      <dgm:prSet presAssocID="{03D617DE-AAF5-4F8D-8550-0FAC10A3D9F8}" presName="horzOne" presStyleCnt="0"/>
      <dgm:spPr/>
    </dgm:pt>
  </dgm:ptLst>
  <dgm:cxnLst>
    <dgm:cxn modelId="{1368E03F-9F58-44FE-A0F5-54F105ED2D09}" srcId="{2529E647-5CBE-4AF9-9598-D191113414A7}" destId="{03D617DE-AAF5-4F8D-8550-0FAC10A3D9F8}" srcOrd="0" destOrd="0" parTransId="{39742775-4C82-43F5-807C-77B166D1722C}" sibTransId="{D2F4C9AB-B7D3-4BCD-ACE7-0D8EDAD535AB}"/>
    <dgm:cxn modelId="{5EE23EBD-34B4-4B11-87B3-0FABAEE6F428}" type="presOf" srcId="{2529E647-5CBE-4AF9-9598-D191113414A7}" destId="{6FF973D3-24B7-4910-827D-ED55642B9122}" srcOrd="0" destOrd="0" presId="urn:microsoft.com/office/officeart/2005/8/layout/hierarchy4"/>
    <dgm:cxn modelId="{80A377B4-62F3-43ED-95F7-1EE504A10BEC}" type="presOf" srcId="{03D617DE-AAF5-4F8D-8550-0FAC10A3D9F8}" destId="{1FAC4F2E-9CD3-4930-84AC-2DEBC1797BF3}" srcOrd="0" destOrd="0" presId="urn:microsoft.com/office/officeart/2005/8/layout/hierarchy4"/>
    <dgm:cxn modelId="{EB8CE2A5-6B19-47EB-B24B-ECD12219E931}" type="presParOf" srcId="{6FF973D3-24B7-4910-827D-ED55642B9122}" destId="{066A42B6-9153-49B9-B8AA-9BC1E9CFB76F}" srcOrd="0" destOrd="0" presId="urn:microsoft.com/office/officeart/2005/8/layout/hierarchy4"/>
    <dgm:cxn modelId="{550BC38D-BF4E-472E-A973-37E9CFE68268}" type="presParOf" srcId="{066A42B6-9153-49B9-B8AA-9BC1E9CFB76F}" destId="{1FAC4F2E-9CD3-4930-84AC-2DEBC1797BF3}" srcOrd="0" destOrd="0" presId="urn:microsoft.com/office/officeart/2005/8/layout/hierarchy4"/>
    <dgm:cxn modelId="{4EEEC0E5-7784-463D-9E8F-4E5292E47DC7}" type="presParOf" srcId="{066A42B6-9153-49B9-B8AA-9BC1E9CFB76F}" destId="{442C6ECA-DA27-4D07-822E-D6811CF28DA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E3CD7F-BF30-4B6D-898B-0379BCC146D7}" type="doc">
      <dgm:prSet loTypeId="urn:microsoft.com/office/officeart/2005/8/layout/vList5" loCatId="list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A5C485DB-51DA-4620-94D6-7D72B1292151}">
      <dgm:prSet/>
      <dgm:spPr/>
      <dgm:t>
        <a:bodyPr/>
        <a:lstStyle/>
        <a:p>
          <a:pPr rtl="0"/>
          <a:r>
            <a:rPr lang="ru-RU" dirty="0" smtClean="0"/>
            <a:t>Режиссёр </a:t>
          </a:r>
          <a:endParaRPr lang="en-US" dirty="0"/>
        </a:p>
      </dgm:t>
    </dgm:pt>
    <dgm:pt modelId="{CC702B8F-A191-419E-9EE6-EA6D88D13A6B}" type="parTrans" cxnId="{DE2B1444-6BD2-4FA2-BF56-90BF3D6E383F}">
      <dgm:prSet/>
      <dgm:spPr/>
      <dgm:t>
        <a:bodyPr/>
        <a:lstStyle/>
        <a:p>
          <a:endParaRPr lang="ru-RU"/>
        </a:p>
      </dgm:t>
    </dgm:pt>
    <dgm:pt modelId="{7C63474A-CF53-4EC4-98B3-F077714C8AE0}" type="sibTrans" cxnId="{DE2B1444-6BD2-4FA2-BF56-90BF3D6E383F}">
      <dgm:prSet/>
      <dgm:spPr/>
      <dgm:t>
        <a:bodyPr/>
        <a:lstStyle/>
        <a:p>
          <a:endParaRPr lang="ru-RU"/>
        </a:p>
      </dgm:t>
    </dgm:pt>
    <dgm:pt modelId="{7CBFFA7D-F388-4D67-95D4-9B21A9FF4601}">
      <dgm:prSet/>
      <dgm:spPr/>
      <dgm:t>
        <a:bodyPr/>
        <a:lstStyle/>
        <a:p>
          <a:pPr rtl="0"/>
          <a:r>
            <a:rPr lang="ru-RU" dirty="0" smtClean="0"/>
            <a:t>сценарий + </a:t>
          </a:r>
          <a:r>
            <a:rPr lang="ru-RU" dirty="0" err="1" smtClean="0"/>
            <a:t>интерактив</a:t>
          </a:r>
          <a:r>
            <a:rPr lang="ru-RU" dirty="0" smtClean="0"/>
            <a:t>, от «всё сам» до полного штата.</a:t>
          </a:r>
          <a:endParaRPr lang="ru-RU" dirty="0"/>
        </a:p>
      </dgm:t>
    </dgm:pt>
    <dgm:pt modelId="{40F58B4B-2D39-4993-8179-EF6D9ADC275B}" type="parTrans" cxnId="{047ED5CC-FDDD-4A22-BDCA-E8C93F2A7748}">
      <dgm:prSet/>
      <dgm:spPr/>
      <dgm:t>
        <a:bodyPr/>
        <a:lstStyle/>
        <a:p>
          <a:endParaRPr lang="ru-RU"/>
        </a:p>
      </dgm:t>
    </dgm:pt>
    <dgm:pt modelId="{96896C64-4E34-483B-953D-C870EB9F43BC}" type="sibTrans" cxnId="{047ED5CC-FDDD-4A22-BDCA-E8C93F2A7748}">
      <dgm:prSet/>
      <dgm:spPr/>
      <dgm:t>
        <a:bodyPr/>
        <a:lstStyle/>
        <a:p>
          <a:endParaRPr lang="ru-RU"/>
        </a:p>
      </dgm:t>
    </dgm:pt>
    <dgm:pt modelId="{6B083F6C-ACE5-41A7-8DCF-9A82EB4933FF}">
      <dgm:prSet/>
      <dgm:spPr/>
      <dgm:t>
        <a:bodyPr/>
        <a:lstStyle/>
        <a:p>
          <a:pPr rtl="0"/>
          <a:r>
            <a:rPr lang="ru-RU" dirty="0" smtClean="0"/>
            <a:t>Сценарист </a:t>
          </a:r>
          <a:endParaRPr lang="en-US" dirty="0"/>
        </a:p>
      </dgm:t>
    </dgm:pt>
    <dgm:pt modelId="{5EFE0010-13FB-4279-B752-A7741641B137}" type="parTrans" cxnId="{33623901-D3C2-4A37-A4B6-006284A885A4}">
      <dgm:prSet/>
      <dgm:spPr/>
      <dgm:t>
        <a:bodyPr/>
        <a:lstStyle/>
        <a:p>
          <a:endParaRPr lang="ru-RU"/>
        </a:p>
      </dgm:t>
    </dgm:pt>
    <dgm:pt modelId="{CE4E0EF8-7F6F-4D42-B5A0-2EF33131FE93}" type="sibTrans" cxnId="{33623901-D3C2-4A37-A4B6-006284A885A4}">
      <dgm:prSet/>
      <dgm:spPr/>
      <dgm:t>
        <a:bodyPr/>
        <a:lstStyle/>
        <a:p>
          <a:endParaRPr lang="ru-RU"/>
        </a:p>
      </dgm:t>
    </dgm:pt>
    <dgm:pt modelId="{D1E35418-8D0C-4129-8848-4813895566E5}">
      <dgm:prSet/>
      <dgm:spPr/>
      <dgm:t>
        <a:bodyPr/>
        <a:lstStyle/>
        <a:p>
          <a:pPr rtl="0"/>
          <a:r>
            <a:rPr lang="ru-RU" dirty="0" smtClean="0"/>
            <a:t>всё может попробовать самостоятельно</a:t>
          </a:r>
          <a:endParaRPr lang="ru-RU" dirty="0"/>
        </a:p>
      </dgm:t>
    </dgm:pt>
    <dgm:pt modelId="{8F10CF7E-5787-4089-9D6F-59CA17FAC3AA}" type="parTrans" cxnId="{D0295454-9345-4756-96CE-79C47D002CEB}">
      <dgm:prSet/>
      <dgm:spPr/>
      <dgm:t>
        <a:bodyPr/>
        <a:lstStyle/>
        <a:p>
          <a:endParaRPr lang="ru-RU"/>
        </a:p>
      </dgm:t>
    </dgm:pt>
    <dgm:pt modelId="{50ABC07A-CBF2-4438-8F53-9B8C9FDFB6BD}" type="sibTrans" cxnId="{D0295454-9345-4756-96CE-79C47D002CEB}">
      <dgm:prSet/>
      <dgm:spPr/>
      <dgm:t>
        <a:bodyPr/>
        <a:lstStyle/>
        <a:p>
          <a:endParaRPr lang="ru-RU"/>
        </a:p>
      </dgm:t>
    </dgm:pt>
    <dgm:pt modelId="{4DEA85DB-8CB7-4D73-8340-2B1C3302C6B1}">
      <dgm:prSet/>
      <dgm:spPr/>
      <dgm:t>
        <a:bodyPr/>
        <a:lstStyle/>
        <a:p>
          <a:pPr rtl="0"/>
          <a:r>
            <a:rPr lang="ru-RU" dirty="0" smtClean="0"/>
            <a:t>Дизайнер</a:t>
          </a:r>
          <a:endParaRPr lang="en-US" dirty="0"/>
        </a:p>
      </dgm:t>
    </dgm:pt>
    <dgm:pt modelId="{BE5D1614-ED92-40C7-87B1-3AE11E3B6E1B}" type="parTrans" cxnId="{41294915-AD45-4D99-B006-5729137A245F}">
      <dgm:prSet/>
      <dgm:spPr/>
      <dgm:t>
        <a:bodyPr/>
        <a:lstStyle/>
        <a:p>
          <a:endParaRPr lang="ru-RU"/>
        </a:p>
      </dgm:t>
    </dgm:pt>
    <dgm:pt modelId="{9A52B3B1-0BF2-4A23-AC90-AB556C42C31B}" type="sibTrans" cxnId="{41294915-AD45-4D99-B006-5729137A245F}">
      <dgm:prSet/>
      <dgm:spPr/>
      <dgm:t>
        <a:bodyPr/>
        <a:lstStyle/>
        <a:p>
          <a:endParaRPr lang="ru-RU"/>
        </a:p>
      </dgm:t>
    </dgm:pt>
    <dgm:pt modelId="{B71AC386-5F7D-4223-8BBF-FF3812BE0692}">
      <dgm:prSet/>
      <dgm:spPr/>
      <dgm:t>
        <a:bodyPr/>
        <a:lstStyle/>
        <a:p>
          <a:pPr rtl="0"/>
          <a:r>
            <a:rPr lang="ru-RU" dirty="0" smtClean="0"/>
            <a:t>от библиотек готовых шаблонных сцен с лёгкой адаптацией до мощнейшего универсального авторского инструментария</a:t>
          </a:r>
          <a:endParaRPr lang="ru-RU" dirty="0"/>
        </a:p>
      </dgm:t>
    </dgm:pt>
    <dgm:pt modelId="{677BA6EB-6007-47C7-B477-7A9C76AE2C3A}" type="parTrans" cxnId="{B2BFB0AD-8678-4EF3-9E72-758FFB844F5D}">
      <dgm:prSet/>
      <dgm:spPr/>
      <dgm:t>
        <a:bodyPr/>
        <a:lstStyle/>
        <a:p>
          <a:endParaRPr lang="ru-RU"/>
        </a:p>
      </dgm:t>
    </dgm:pt>
    <dgm:pt modelId="{CF40FABF-71F2-469A-954B-377572524D32}" type="sibTrans" cxnId="{B2BFB0AD-8678-4EF3-9E72-758FFB844F5D}">
      <dgm:prSet/>
      <dgm:spPr/>
      <dgm:t>
        <a:bodyPr/>
        <a:lstStyle/>
        <a:p>
          <a:endParaRPr lang="ru-RU"/>
        </a:p>
      </dgm:t>
    </dgm:pt>
    <dgm:pt modelId="{76D90217-919A-4F16-B159-8DBA5FD7280A}">
      <dgm:prSet/>
      <dgm:spPr/>
      <dgm:t>
        <a:bodyPr/>
        <a:lstStyle/>
        <a:p>
          <a:pPr rtl="0"/>
          <a:r>
            <a:rPr lang="ru-RU" dirty="0" smtClean="0"/>
            <a:t>Инженер </a:t>
          </a:r>
          <a:endParaRPr lang="en-US" dirty="0"/>
        </a:p>
      </dgm:t>
    </dgm:pt>
    <dgm:pt modelId="{7A5AEE33-702A-4367-818A-C97F4A81C06D}" type="parTrans" cxnId="{B33D80AF-95FB-408D-8380-664FD0AAAF30}">
      <dgm:prSet/>
      <dgm:spPr/>
      <dgm:t>
        <a:bodyPr/>
        <a:lstStyle/>
        <a:p>
          <a:endParaRPr lang="ru-RU"/>
        </a:p>
      </dgm:t>
    </dgm:pt>
    <dgm:pt modelId="{6FFD7C37-A0A1-4CE8-B9C4-6D6FEC67A8B6}" type="sibTrans" cxnId="{B33D80AF-95FB-408D-8380-664FD0AAAF30}">
      <dgm:prSet/>
      <dgm:spPr/>
      <dgm:t>
        <a:bodyPr/>
        <a:lstStyle/>
        <a:p>
          <a:endParaRPr lang="ru-RU"/>
        </a:p>
      </dgm:t>
    </dgm:pt>
    <dgm:pt modelId="{B44AA862-C5F2-4505-A72C-C3F6B28C46C1}">
      <dgm:prSet/>
      <dgm:spPr/>
      <dgm:t>
        <a:bodyPr/>
        <a:lstStyle/>
        <a:p>
          <a:pPr rtl="0"/>
          <a:r>
            <a:rPr lang="ru-RU" dirty="0" smtClean="0"/>
            <a:t>статичная коммутация, упрощенные настройки, готовая «</a:t>
          </a:r>
          <a:r>
            <a:rPr lang="ru-RU" dirty="0" err="1" smtClean="0"/>
            <a:t>всё-в-одном</a:t>
          </a:r>
          <a:r>
            <a:rPr lang="ru-RU" dirty="0" smtClean="0"/>
            <a:t>» система</a:t>
          </a:r>
          <a:endParaRPr lang="ru-RU" dirty="0"/>
        </a:p>
      </dgm:t>
    </dgm:pt>
    <dgm:pt modelId="{FC03ACCB-109D-42E2-891E-18A6AC3FC197}" type="parTrans" cxnId="{618BF794-A50A-47C9-BF58-24CE57CB3632}">
      <dgm:prSet/>
      <dgm:spPr/>
      <dgm:t>
        <a:bodyPr/>
        <a:lstStyle/>
        <a:p>
          <a:endParaRPr lang="ru-RU"/>
        </a:p>
      </dgm:t>
    </dgm:pt>
    <dgm:pt modelId="{48565B84-9E2F-48A2-BAA3-C94AB1D7E3F4}" type="sibTrans" cxnId="{618BF794-A50A-47C9-BF58-24CE57CB3632}">
      <dgm:prSet/>
      <dgm:spPr/>
      <dgm:t>
        <a:bodyPr/>
        <a:lstStyle/>
        <a:p>
          <a:endParaRPr lang="ru-RU"/>
        </a:p>
      </dgm:t>
    </dgm:pt>
    <dgm:pt modelId="{600966FA-AAFB-49F3-B640-C76B849C3397}">
      <dgm:prSet/>
      <dgm:spPr/>
      <dgm:t>
        <a:bodyPr/>
        <a:lstStyle/>
        <a:p>
          <a:pPr rtl="0"/>
          <a:r>
            <a:rPr lang="ru-RU" dirty="0" smtClean="0"/>
            <a:t>Телеоператор</a:t>
          </a:r>
          <a:endParaRPr lang="en-US" dirty="0"/>
        </a:p>
      </dgm:t>
    </dgm:pt>
    <dgm:pt modelId="{941F6595-ED94-44DC-BF73-9413DC6A08AF}" type="parTrans" cxnId="{B1D797BA-3193-42EB-B56A-6055EE72ABA9}">
      <dgm:prSet/>
      <dgm:spPr/>
      <dgm:t>
        <a:bodyPr/>
        <a:lstStyle/>
        <a:p>
          <a:endParaRPr lang="ru-RU"/>
        </a:p>
      </dgm:t>
    </dgm:pt>
    <dgm:pt modelId="{AB625609-EB20-4590-909B-42A0437829DC}" type="sibTrans" cxnId="{B1D797BA-3193-42EB-B56A-6055EE72ABA9}">
      <dgm:prSet/>
      <dgm:spPr/>
      <dgm:t>
        <a:bodyPr/>
        <a:lstStyle/>
        <a:p>
          <a:endParaRPr lang="ru-RU"/>
        </a:p>
      </dgm:t>
    </dgm:pt>
    <dgm:pt modelId="{8A3D1A7B-D23C-41C5-BAAE-F5308D8DE5E2}">
      <dgm:prSet/>
      <dgm:spPr/>
      <dgm:t>
        <a:bodyPr/>
        <a:lstStyle/>
        <a:p>
          <a:pPr rtl="0"/>
          <a:r>
            <a:rPr lang="ru-RU" dirty="0" smtClean="0"/>
            <a:t>статичные камеры и свет, простейшая калибровка, </a:t>
          </a:r>
          <a:r>
            <a:rPr lang="ru-RU" dirty="0" err="1" smtClean="0"/>
            <a:t>автокей</a:t>
          </a:r>
          <a:r>
            <a:rPr lang="ru-RU" dirty="0" smtClean="0"/>
            <a:t>, </a:t>
          </a:r>
          <a:r>
            <a:rPr lang="ru-RU" dirty="0" err="1" smtClean="0"/>
            <a:t>пресеты</a:t>
          </a:r>
          <a:r>
            <a:rPr lang="ru-RU" dirty="0" smtClean="0"/>
            <a:t> </a:t>
          </a:r>
          <a:endParaRPr lang="ru-RU" dirty="0"/>
        </a:p>
      </dgm:t>
    </dgm:pt>
    <dgm:pt modelId="{52B7DCFD-F09E-45A6-9D6E-DD894C7A312C}" type="parTrans" cxnId="{41D2DC1B-9E84-49BF-A603-8D948404B660}">
      <dgm:prSet/>
      <dgm:spPr/>
      <dgm:t>
        <a:bodyPr/>
        <a:lstStyle/>
        <a:p>
          <a:endParaRPr lang="ru-RU"/>
        </a:p>
      </dgm:t>
    </dgm:pt>
    <dgm:pt modelId="{4BAA69A1-B881-4AC0-AFE8-FC8556DE2517}" type="sibTrans" cxnId="{41D2DC1B-9E84-49BF-A603-8D948404B660}">
      <dgm:prSet/>
      <dgm:spPr/>
      <dgm:t>
        <a:bodyPr/>
        <a:lstStyle/>
        <a:p>
          <a:endParaRPr lang="ru-RU"/>
        </a:p>
      </dgm:t>
    </dgm:pt>
    <dgm:pt modelId="{04ECEFC1-4C80-4B70-B62A-965CA362A6B1}">
      <dgm:prSet/>
      <dgm:spPr/>
      <dgm:t>
        <a:bodyPr/>
        <a:lstStyle/>
        <a:p>
          <a:pPr rtl="0"/>
          <a:r>
            <a:rPr lang="ru-RU" dirty="0" smtClean="0"/>
            <a:t>Оператор графики</a:t>
          </a:r>
          <a:endParaRPr lang="en-US" dirty="0"/>
        </a:p>
      </dgm:t>
    </dgm:pt>
    <dgm:pt modelId="{5F1FCBA4-39C8-483F-827A-A02298867518}" type="parTrans" cxnId="{C00BA7B3-E1F7-416C-A0D4-F14056D79329}">
      <dgm:prSet/>
      <dgm:spPr/>
      <dgm:t>
        <a:bodyPr/>
        <a:lstStyle/>
        <a:p>
          <a:endParaRPr lang="ru-RU"/>
        </a:p>
      </dgm:t>
    </dgm:pt>
    <dgm:pt modelId="{9D88AC0B-BC7F-443C-8787-4B590CA744EA}" type="sibTrans" cxnId="{C00BA7B3-E1F7-416C-A0D4-F14056D79329}">
      <dgm:prSet/>
      <dgm:spPr/>
      <dgm:t>
        <a:bodyPr/>
        <a:lstStyle/>
        <a:p>
          <a:endParaRPr lang="ru-RU"/>
        </a:p>
      </dgm:t>
    </dgm:pt>
    <dgm:pt modelId="{6EABF714-2431-47E1-80AD-172B6C45A343}">
      <dgm:prSet/>
      <dgm:spPr/>
      <dgm:t>
        <a:bodyPr/>
        <a:lstStyle/>
        <a:p>
          <a:pPr rtl="0"/>
          <a:r>
            <a:rPr lang="ru-RU" dirty="0" smtClean="0"/>
            <a:t>сенсорный экран с интерфейсом «ничего лишнего»</a:t>
          </a:r>
          <a:endParaRPr lang="ru-RU" dirty="0"/>
        </a:p>
      </dgm:t>
    </dgm:pt>
    <dgm:pt modelId="{A13401B7-90C4-4397-8F34-6BC97F432FBB}" type="parTrans" cxnId="{70AC85AE-D5AA-4CD7-9680-EF82B9194730}">
      <dgm:prSet/>
      <dgm:spPr/>
      <dgm:t>
        <a:bodyPr/>
        <a:lstStyle/>
        <a:p>
          <a:endParaRPr lang="ru-RU"/>
        </a:p>
      </dgm:t>
    </dgm:pt>
    <dgm:pt modelId="{1EC2F55E-624A-461A-A5B4-34E698AD01A6}" type="sibTrans" cxnId="{70AC85AE-D5AA-4CD7-9680-EF82B9194730}">
      <dgm:prSet/>
      <dgm:spPr/>
      <dgm:t>
        <a:bodyPr/>
        <a:lstStyle/>
        <a:p>
          <a:endParaRPr lang="ru-RU"/>
        </a:p>
      </dgm:t>
    </dgm:pt>
    <dgm:pt modelId="{77F87672-0AFA-43E1-A8FB-06933221C363}">
      <dgm:prSet/>
      <dgm:spPr/>
      <dgm:t>
        <a:bodyPr/>
        <a:lstStyle/>
        <a:p>
          <a:pPr rtl="0"/>
          <a:r>
            <a:rPr lang="ru-RU" dirty="0" smtClean="0"/>
            <a:t>Редактор</a:t>
          </a:r>
          <a:endParaRPr lang="en-US" dirty="0"/>
        </a:p>
      </dgm:t>
    </dgm:pt>
    <dgm:pt modelId="{185BA589-C0FF-4B6F-AB92-3E93B1A8A9B0}" type="parTrans" cxnId="{3CF6D3B1-A02C-408C-B2BF-C211BE6F4BFD}">
      <dgm:prSet/>
      <dgm:spPr/>
      <dgm:t>
        <a:bodyPr/>
        <a:lstStyle/>
        <a:p>
          <a:endParaRPr lang="ru-RU"/>
        </a:p>
      </dgm:t>
    </dgm:pt>
    <dgm:pt modelId="{618DC521-A76D-4E08-9D96-B6EA664A2FD4}" type="sibTrans" cxnId="{3CF6D3B1-A02C-408C-B2BF-C211BE6F4BFD}">
      <dgm:prSet/>
      <dgm:spPr/>
      <dgm:t>
        <a:bodyPr/>
        <a:lstStyle/>
        <a:p>
          <a:endParaRPr lang="ru-RU"/>
        </a:p>
      </dgm:t>
    </dgm:pt>
    <dgm:pt modelId="{03A65C1C-FC23-4BF1-81B5-79DEFAE710EA}">
      <dgm:prSet/>
      <dgm:spPr/>
      <dgm:t>
        <a:bodyPr/>
        <a:lstStyle/>
        <a:p>
          <a:pPr rtl="0"/>
          <a:r>
            <a:rPr lang="ru-RU" dirty="0" smtClean="0"/>
            <a:t>минимум ежедневной подготовки к выпуску</a:t>
          </a:r>
          <a:endParaRPr lang="ru-RU" dirty="0"/>
        </a:p>
      </dgm:t>
    </dgm:pt>
    <dgm:pt modelId="{4EB5DB17-D7A5-4F6B-A7B1-C24FA3A16AD4}" type="parTrans" cxnId="{521FAD4E-776E-4AC5-80BD-2F8DFB375E5A}">
      <dgm:prSet/>
      <dgm:spPr/>
      <dgm:t>
        <a:bodyPr/>
        <a:lstStyle/>
        <a:p>
          <a:endParaRPr lang="ru-RU"/>
        </a:p>
      </dgm:t>
    </dgm:pt>
    <dgm:pt modelId="{70C9E473-BA40-423D-8C46-B14D4B0BE6F6}" type="sibTrans" cxnId="{521FAD4E-776E-4AC5-80BD-2F8DFB375E5A}">
      <dgm:prSet/>
      <dgm:spPr/>
      <dgm:t>
        <a:bodyPr/>
        <a:lstStyle/>
        <a:p>
          <a:endParaRPr lang="ru-RU"/>
        </a:p>
      </dgm:t>
    </dgm:pt>
    <dgm:pt modelId="{4389DD68-0E4C-455B-976A-47AF43055B9E}">
      <dgm:prSet/>
      <dgm:spPr/>
      <dgm:t>
        <a:bodyPr/>
        <a:lstStyle/>
        <a:p>
          <a:pPr rtl="0"/>
          <a:r>
            <a:rPr lang="ru-RU" dirty="0" smtClean="0"/>
            <a:t>Диктор</a:t>
          </a:r>
          <a:endParaRPr lang="en-US" dirty="0"/>
        </a:p>
      </dgm:t>
    </dgm:pt>
    <dgm:pt modelId="{B14B9E57-4618-49BC-B145-4D3F1ADDAA58}" type="parTrans" cxnId="{22C9A5EA-4FE3-4952-A514-C6C70FE81B80}">
      <dgm:prSet/>
      <dgm:spPr/>
      <dgm:t>
        <a:bodyPr/>
        <a:lstStyle/>
        <a:p>
          <a:endParaRPr lang="ru-RU"/>
        </a:p>
      </dgm:t>
    </dgm:pt>
    <dgm:pt modelId="{C91A5F9D-8778-429B-90BB-28C7020F18A8}" type="sibTrans" cxnId="{22C9A5EA-4FE3-4952-A514-C6C70FE81B80}">
      <dgm:prSet/>
      <dgm:spPr/>
      <dgm:t>
        <a:bodyPr/>
        <a:lstStyle/>
        <a:p>
          <a:endParaRPr lang="ru-RU"/>
        </a:p>
      </dgm:t>
    </dgm:pt>
    <dgm:pt modelId="{15D25787-7250-4311-A96D-9CFAF9F61F6E}">
      <dgm:prSet/>
      <dgm:spPr/>
      <dgm:t>
        <a:bodyPr/>
        <a:lstStyle/>
        <a:p>
          <a:pPr rtl="0"/>
          <a:r>
            <a:rPr lang="ru-RU" dirty="0" smtClean="0"/>
            <a:t>зеркальный монитор, </a:t>
          </a:r>
          <a:r>
            <a:rPr lang="ru-RU" dirty="0" err="1" smtClean="0"/>
            <a:t>интерактив</a:t>
          </a:r>
          <a:endParaRPr lang="ru-RU" dirty="0"/>
        </a:p>
      </dgm:t>
    </dgm:pt>
    <dgm:pt modelId="{A0F96855-FD2B-417A-BF99-8FD0A775ACB0}" type="parTrans" cxnId="{9C756C57-574E-4A70-822A-60EE5DE2B699}">
      <dgm:prSet/>
      <dgm:spPr/>
      <dgm:t>
        <a:bodyPr/>
        <a:lstStyle/>
        <a:p>
          <a:endParaRPr lang="ru-RU"/>
        </a:p>
      </dgm:t>
    </dgm:pt>
    <dgm:pt modelId="{FBB07AEA-3519-49C1-98BA-1E32833CF1BC}" type="sibTrans" cxnId="{9C756C57-574E-4A70-822A-60EE5DE2B699}">
      <dgm:prSet/>
      <dgm:spPr/>
      <dgm:t>
        <a:bodyPr/>
        <a:lstStyle/>
        <a:p>
          <a:endParaRPr lang="ru-RU"/>
        </a:p>
      </dgm:t>
    </dgm:pt>
    <dgm:pt modelId="{DF4173ED-4363-48BD-B836-F9B5C947FD06}">
      <dgm:prSet/>
      <dgm:spPr/>
      <dgm:t>
        <a:bodyPr/>
        <a:lstStyle/>
        <a:p>
          <a:pPr rtl="0"/>
          <a:endParaRPr lang="ru-RU" dirty="0"/>
        </a:p>
      </dgm:t>
    </dgm:pt>
    <dgm:pt modelId="{F6869008-C6C5-453C-A272-2DA5E978221D}" type="parTrans" cxnId="{31D3DC1E-3DED-4EB2-9AFF-1FE29DFAAA83}">
      <dgm:prSet/>
      <dgm:spPr/>
      <dgm:t>
        <a:bodyPr/>
        <a:lstStyle/>
        <a:p>
          <a:endParaRPr lang="ru-RU"/>
        </a:p>
      </dgm:t>
    </dgm:pt>
    <dgm:pt modelId="{07F6CC82-DF12-4C86-92F0-50C89B467749}" type="sibTrans" cxnId="{31D3DC1E-3DED-4EB2-9AFF-1FE29DFAAA83}">
      <dgm:prSet/>
      <dgm:spPr/>
      <dgm:t>
        <a:bodyPr/>
        <a:lstStyle/>
        <a:p>
          <a:endParaRPr lang="ru-RU"/>
        </a:p>
      </dgm:t>
    </dgm:pt>
    <dgm:pt modelId="{37A4F513-8226-419A-92A6-0E149A9E166E}" type="pres">
      <dgm:prSet presAssocID="{7BE3CD7F-BF30-4B6D-898B-0379BCC146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60EC9D-D7A3-4EF3-8EE7-16E62626003C}" type="pres">
      <dgm:prSet presAssocID="{A5C485DB-51DA-4620-94D6-7D72B1292151}" presName="linNode" presStyleCnt="0"/>
      <dgm:spPr/>
    </dgm:pt>
    <dgm:pt modelId="{00D65457-02C1-48E3-B422-4F2667A88763}" type="pres">
      <dgm:prSet presAssocID="{A5C485DB-51DA-4620-94D6-7D72B1292151}" presName="parentText" presStyleLbl="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F8AD14-AAB8-4912-9AFD-DBBF56C7D0C6}" type="pres">
      <dgm:prSet presAssocID="{A5C485DB-51DA-4620-94D6-7D72B1292151}" presName="descendantText" presStyleLbl="align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23D1F-894E-488B-A573-8B74F3BC56A8}" type="pres">
      <dgm:prSet presAssocID="{7C63474A-CF53-4EC4-98B3-F077714C8AE0}" presName="sp" presStyleCnt="0"/>
      <dgm:spPr/>
    </dgm:pt>
    <dgm:pt modelId="{3549953F-592C-4AEC-B7BC-9DD8F941B2EF}" type="pres">
      <dgm:prSet presAssocID="{6B083F6C-ACE5-41A7-8DCF-9A82EB4933FF}" presName="linNode" presStyleCnt="0"/>
      <dgm:spPr/>
    </dgm:pt>
    <dgm:pt modelId="{C08944D9-6C11-4366-90AA-759E1BB02ACC}" type="pres">
      <dgm:prSet presAssocID="{6B083F6C-ACE5-41A7-8DCF-9A82EB4933FF}" presName="parentText" presStyleLbl="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2A8C9-20E7-4413-B233-F03448C29FC4}" type="pres">
      <dgm:prSet presAssocID="{6B083F6C-ACE5-41A7-8DCF-9A82EB4933FF}" presName="descendantText" presStyleLbl="align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39CC0-E6DE-47FC-8DF8-D8175F4ABEC0}" type="pres">
      <dgm:prSet presAssocID="{CE4E0EF8-7F6F-4D42-B5A0-2EF33131FE93}" presName="sp" presStyleCnt="0"/>
      <dgm:spPr/>
    </dgm:pt>
    <dgm:pt modelId="{7E11549A-8C08-4B44-817E-1E81BB5F392F}" type="pres">
      <dgm:prSet presAssocID="{4DEA85DB-8CB7-4D73-8340-2B1C3302C6B1}" presName="linNode" presStyleCnt="0"/>
      <dgm:spPr/>
    </dgm:pt>
    <dgm:pt modelId="{65FB6C3A-21A5-43F3-8E33-DDB5C8587F49}" type="pres">
      <dgm:prSet presAssocID="{4DEA85DB-8CB7-4D73-8340-2B1C3302C6B1}" presName="parentText" presStyleLbl="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0BC48-72BB-4964-89A2-91537B443877}" type="pres">
      <dgm:prSet presAssocID="{4DEA85DB-8CB7-4D73-8340-2B1C3302C6B1}" presName="descendantText" presStyleLbl="align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CA39F-D4CE-41CB-8F8B-2B6A709D0936}" type="pres">
      <dgm:prSet presAssocID="{9A52B3B1-0BF2-4A23-AC90-AB556C42C31B}" presName="sp" presStyleCnt="0"/>
      <dgm:spPr/>
    </dgm:pt>
    <dgm:pt modelId="{0E629AE6-0672-4DD1-965B-520BD440DE9A}" type="pres">
      <dgm:prSet presAssocID="{76D90217-919A-4F16-B159-8DBA5FD7280A}" presName="linNode" presStyleCnt="0"/>
      <dgm:spPr/>
    </dgm:pt>
    <dgm:pt modelId="{0E0597AC-60D7-40C1-9A5F-C2622F6132EE}" type="pres">
      <dgm:prSet presAssocID="{76D90217-919A-4F16-B159-8DBA5FD7280A}" presName="parentText" presStyleLbl="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AC812-8F4B-419C-84A0-CE8DA756C0C3}" type="pres">
      <dgm:prSet presAssocID="{76D90217-919A-4F16-B159-8DBA5FD7280A}" presName="descendantText" presStyleLbl="align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949A8-1A7F-4C6B-8228-5FE8A555E8E0}" type="pres">
      <dgm:prSet presAssocID="{6FFD7C37-A0A1-4CE8-B9C4-6D6FEC67A8B6}" presName="sp" presStyleCnt="0"/>
      <dgm:spPr/>
    </dgm:pt>
    <dgm:pt modelId="{31762365-1731-4656-BD4F-A444486CB789}" type="pres">
      <dgm:prSet presAssocID="{600966FA-AAFB-49F3-B640-C76B849C3397}" presName="linNode" presStyleCnt="0"/>
      <dgm:spPr/>
    </dgm:pt>
    <dgm:pt modelId="{C5F0994D-A1B1-4492-B3C0-685D21AAB7DE}" type="pres">
      <dgm:prSet presAssocID="{600966FA-AAFB-49F3-B640-C76B849C3397}" presName="parentText" presStyleLbl="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11108-1C4C-4531-B1DB-7B0DE654D4B4}" type="pres">
      <dgm:prSet presAssocID="{600966FA-AAFB-49F3-B640-C76B849C3397}" presName="descendantText" presStyleLbl="align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3859A-A08E-45DF-ABC1-8092E81C2336}" type="pres">
      <dgm:prSet presAssocID="{AB625609-EB20-4590-909B-42A0437829DC}" presName="sp" presStyleCnt="0"/>
      <dgm:spPr/>
    </dgm:pt>
    <dgm:pt modelId="{C29DB640-8C21-4FAF-BE27-CE28F112F464}" type="pres">
      <dgm:prSet presAssocID="{04ECEFC1-4C80-4B70-B62A-965CA362A6B1}" presName="linNode" presStyleCnt="0"/>
      <dgm:spPr/>
    </dgm:pt>
    <dgm:pt modelId="{97FBF3F9-0769-4423-ADDE-57B578AD854F}" type="pres">
      <dgm:prSet presAssocID="{04ECEFC1-4C80-4B70-B62A-965CA362A6B1}" presName="parentText" presStyleLbl="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7455E-1B24-4E76-A4D2-D363C1D17D1A}" type="pres">
      <dgm:prSet presAssocID="{04ECEFC1-4C80-4B70-B62A-965CA362A6B1}" presName="descendantText" presStyleLbl="align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0D6BC4-B7C7-43B5-84A5-3475566AE9C7}" type="pres">
      <dgm:prSet presAssocID="{9D88AC0B-BC7F-443C-8787-4B590CA744EA}" presName="sp" presStyleCnt="0"/>
      <dgm:spPr/>
    </dgm:pt>
    <dgm:pt modelId="{4CA1D2A8-356E-4048-9AF0-B1ABEBD9320F}" type="pres">
      <dgm:prSet presAssocID="{77F87672-0AFA-43E1-A8FB-06933221C363}" presName="linNode" presStyleCnt="0"/>
      <dgm:spPr/>
    </dgm:pt>
    <dgm:pt modelId="{9B80A444-BF82-4949-9B8B-A339E7918346}" type="pres">
      <dgm:prSet presAssocID="{77F87672-0AFA-43E1-A8FB-06933221C363}" presName="parentText" presStyleLbl="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3C44E-C6A0-4A84-9109-50E522F04F1F}" type="pres">
      <dgm:prSet presAssocID="{77F87672-0AFA-43E1-A8FB-06933221C363}" presName="descendantText" presStyleLbl="align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B3B64-613F-43CB-AA34-415832031E5A}" type="pres">
      <dgm:prSet presAssocID="{618DC521-A76D-4E08-9D96-B6EA664A2FD4}" presName="sp" presStyleCnt="0"/>
      <dgm:spPr/>
    </dgm:pt>
    <dgm:pt modelId="{5DB4877A-D6B9-4395-8502-1836665FC220}" type="pres">
      <dgm:prSet presAssocID="{4389DD68-0E4C-455B-976A-47AF43055B9E}" presName="linNode" presStyleCnt="0"/>
      <dgm:spPr/>
    </dgm:pt>
    <dgm:pt modelId="{1CDF2B1E-A11B-4327-8C9F-B8BF85F48AE0}" type="pres">
      <dgm:prSet presAssocID="{4389DD68-0E4C-455B-976A-47AF43055B9E}" presName="parentText" presStyleLbl="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0B0D0-BB4E-4978-8108-477C58358A04}" type="pres">
      <dgm:prSet presAssocID="{4389DD68-0E4C-455B-976A-47AF43055B9E}" presName="descendantText" presStyleLbl="align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BED85-B786-4D4C-8C7E-B9CD8A6614DE}" type="pres">
      <dgm:prSet presAssocID="{C91A5F9D-8778-429B-90BB-28C7020F18A8}" presName="sp" presStyleCnt="0"/>
      <dgm:spPr/>
    </dgm:pt>
    <dgm:pt modelId="{656F00E1-3EC0-4001-826F-292C745B66C1}" type="pres">
      <dgm:prSet presAssocID="{DF4173ED-4363-48BD-B836-F9B5C947FD06}" presName="linNode" presStyleCnt="0"/>
      <dgm:spPr/>
    </dgm:pt>
    <dgm:pt modelId="{01D24FCF-586E-4551-A3AA-4E718CFF41CA}" type="pres">
      <dgm:prSet presAssocID="{DF4173ED-4363-48BD-B836-F9B5C947FD06}" presName="parentText" presStyleLbl="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18D440-F009-4181-88AD-1D47A4E64D98}" type="presOf" srcId="{4DEA85DB-8CB7-4D73-8340-2B1C3302C6B1}" destId="{65FB6C3A-21A5-43F3-8E33-DDB5C8587F49}" srcOrd="0" destOrd="0" presId="urn:microsoft.com/office/officeart/2005/8/layout/vList5"/>
    <dgm:cxn modelId="{558883AE-220B-4000-B86A-73F44EA53119}" type="presOf" srcId="{D1E35418-8D0C-4129-8848-4813895566E5}" destId="{AFF2A8C9-20E7-4413-B233-F03448C29FC4}" srcOrd="0" destOrd="0" presId="urn:microsoft.com/office/officeart/2005/8/layout/vList5"/>
    <dgm:cxn modelId="{B33D80AF-95FB-408D-8380-664FD0AAAF30}" srcId="{7BE3CD7F-BF30-4B6D-898B-0379BCC146D7}" destId="{76D90217-919A-4F16-B159-8DBA5FD7280A}" srcOrd="3" destOrd="0" parTransId="{7A5AEE33-702A-4367-818A-C97F4A81C06D}" sibTransId="{6FFD7C37-A0A1-4CE8-B9C4-6D6FEC67A8B6}"/>
    <dgm:cxn modelId="{77CE7DDA-4998-416E-8B49-A35F15E9CDF9}" type="presOf" srcId="{7BE3CD7F-BF30-4B6D-898B-0379BCC146D7}" destId="{37A4F513-8226-419A-92A6-0E149A9E166E}" srcOrd="0" destOrd="0" presId="urn:microsoft.com/office/officeart/2005/8/layout/vList5"/>
    <dgm:cxn modelId="{9C756C57-574E-4A70-822A-60EE5DE2B699}" srcId="{4389DD68-0E4C-455B-976A-47AF43055B9E}" destId="{15D25787-7250-4311-A96D-9CFAF9F61F6E}" srcOrd="0" destOrd="0" parTransId="{A0F96855-FD2B-417A-BF99-8FD0A775ACB0}" sibTransId="{FBB07AEA-3519-49C1-98BA-1E32833CF1BC}"/>
    <dgm:cxn modelId="{D0295454-9345-4756-96CE-79C47D002CEB}" srcId="{6B083F6C-ACE5-41A7-8DCF-9A82EB4933FF}" destId="{D1E35418-8D0C-4129-8848-4813895566E5}" srcOrd="0" destOrd="0" parTransId="{8F10CF7E-5787-4089-9D6F-59CA17FAC3AA}" sibTransId="{50ABC07A-CBF2-4438-8F53-9B8C9FDFB6BD}"/>
    <dgm:cxn modelId="{72676182-EBC0-41D1-B7DE-639C4A23DD20}" type="presOf" srcId="{B71AC386-5F7D-4223-8BBF-FF3812BE0692}" destId="{A840BC48-72BB-4964-89A2-91537B443877}" srcOrd="0" destOrd="0" presId="urn:microsoft.com/office/officeart/2005/8/layout/vList5"/>
    <dgm:cxn modelId="{B1D797BA-3193-42EB-B56A-6055EE72ABA9}" srcId="{7BE3CD7F-BF30-4B6D-898B-0379BCC146D7}" destId="{600966FA-AAFB-49F3-B640-C76B849C3397}" srcOrd="4" destOrd="0" parTransId="{941F6595-ED94-44DC-BF73-9413DC6A08AF}" sibTransId="{AB625609-EB20-4590-909B-42A0437829DC}"/>
    <dgm:cxn modelId="{2206100F-5D95-4EF1-801C-5A0D3133D806}" type="presOf" srcId="{15D25787-7250-4311-A96D-9CFAF9F61F6E}" destId="{7820B0D0-BB4E-4978-8108-477C58358A04}" srcOrd="0" destOrd="0" presId="urn:microsoft.com/office/officeart/2005/8/layout/vList5"/>
    <dgm:cxn modelId="{31D3DC1E-3DED-4EB2-9AFF-1FE29DFAAA83}" srcId="{7BE3CD7F-BF30-4B6D-898B-0379BCC146D7}" destId="{DF4173ED-4363-48BD-B836-F9B5C947FD06}" srcOrd="8" destOrd="0" parTransId="{F6869008-C6C5-453C-A272-2DA5E978221D}" sibTransId="{07F6CC82-DF12-4C86-92F0-50C89B467749}"/>
    <dgm:cxn modelId="{613A69DB-C717-4349-9278-A40555F40BC9}" type="presOf" srcId="{8A3D1A7B-D23C-41C5-BAAE-F5308D8DE5E2}" destId="{69311108-1C4C-4531-B1DB-7B0DE654D4B4}" srcOrd="0" destOrd="0" presId="urn:microsoft.com/office/officeart/2005/8/layout/vList5"/>
    <dgm:cxn modelId="{8D17D897-86B3-4EAE-8E8B-50633986137F}" type="presOf" srcId="{7CBFFA7D-F388-4D67-95D4-9B21A9FF4601}" destId="{A9F8AD14-AAB8-4912-9AFD-DBBF56C7D0C6}" srcOrd="0" destOrd="0" presId="urn:microsoft.com/office/officeart/2005/8/layout/vList5"/>
    <dgm:cxn modelId="{047ED5CC-FDDD-4A22-BDCA-E8C93F2A7748}" srcId="{A5C485DB-51DA-4620-94D6-7D72B1292151}" destId="{7CBFFA7D-F388-4D67-95D4-9B21A9FF4601}" srcOrd="0" destOrd="0" parTransId="{40F58B4B-2D39-4993-8179-EF6D9ADC275B}" sibTransId="{96896C64-4E34-483B-953D-C870EB9F43BC}"/>
    <dgm:cxn modelId="{41D2DC1B-9E84-49BF-A603-8D948404B660}" srcId="{600966FA-AAFB-49F3-B640-C76B849C3397}" destId="{8A3D1A7B-D23C-41C5-BAAE-F5308D8DE5E2}" srcOrd="0" destOrd="0" parTransId="{52B7DCFD-F09E-45A6-9D6E-DD894C7A312C}" sibTransId="{4BAA69A1-B881-4AC0-AFE8-FC8556DE2517}"/>
    <dgm:cxn modelId="{521FAD4E-776E-4AC5-80BD-2F8DFB375E5A}" srcId="{77F87672-0AFA-43E1-A8FB-06933221C363}" destId="{03A65C1C-FC23-4BF1-81B5-79DEFAE710EA}" srcOrd="0" destOrd="0" parTransId="{4EB5DB17-D7A5-4F6B-A7B1-C24FA3A16AD4}" sibTransId="{70C9E473-BA40-423D-8C46-B14D4B0BE6F6}"/>
    <dgm:cxn modelId="{1EBE3F73-7159-4147-9B9A-4E18E268FF4F}" type="presOf" srcId="{A5C485DB-51DA-4620-94D6-7D72B1292151}" destId="{00D65457-02C1-48E3-B422-4F2667A88763}" srcOrd="0" destOrd="0" presId="urn:microsoft.com/office/officeart/2005/8/layout/vList5"/>
    <dgm:cxn modelId="{70AC85AE-D5AA-4CD7-9680-EF82B9194730}" srcId="{04ECEFC1-4C80-4B70-B62A-965CA362A6B1}" destId="{6EABF714-2431-47E1-80AD-172B6C45A343}" srcOrd="0" destOrd="0" parTransId="{A13401B7-90C4-4397-8F34-6BC97F432FBB}" sibTransId="{1EC2F55E-624A-461A-A5B4-34E698AD01A6}"/>
    <dgm:cxn modelId="{41294915-AD45-4D99-B006-5729137A245F}" srcId="{7BE3CD7F-BF30-4B6D-898B-0379BCC146D7}" destId="{4DEA85DB-8CB7-4D73-8340-2B1C3302C6B1}" srcOrd="2" destOrd="0" parTransId="{BE5D1614-ED92-40C7-87B1-3AE11E3B6E1B}" sibTransId="{9A52B3B1-0BF2-4A23-AC90-AB556C42C31B}"/>
    <dgm:cxn modelId="{762F5555-78AC-4EB8-BD0B-1F92E30325F3}" type="presOf" srcId="{6EABF714-2431-47E1-80AD-172B6C45A343}" destId="{6477455E-1B24-4E76-A4D2-D363C1D17D1A}" srcOrd="0" destOrd="0" presId="urn:microsoft.com/office/officeart/2005/8/layout/vList5"/>
    <dgm:cxn modelId="{C00BA7B3-E1F7-416C-A0D4-F14056D79329}" srcId="{7BE3CD7F-BF30-4B6D-898B-0379BCC146D7}" destId="{04ECEFC1-4C80-4B70-B62A-965CA362A6B1}" srcOrd="5" destOrd="0" parTransId="{5F1FCBA4-39C8-483F-827A-A02298867518}" sibTransId="{9D88AC0B-BC7F-443C-8787-4B590CA744EA}"/>
    <dgm:cxn modelId="{B2A45EBD-3928-41FF-B8EE-95E09DED6111}" type="presOf" srcId="{B44AA862-C5F2-4505-A72C-C3F6B28C46C1}" destId="{CBFAC812-8F4B-419C-84A0-CE8DA756C0C3}" srcOrd="0" destOrd="0" presId="urn:microsoft.com/office/officeart/2005/8/layout/vList5"/>
    <dgm:cxn modelId="{22C9A5EA-4FE3-4952-A514-C6C70FE81B80}" srcId="{7BE3CD7F-BF30-4B6D-898B-0379BCC146D7}" destId="{4389DD68-0E4C-455B-976A-47AF43055B9E}" srcOrd="7" destOrd="0" parTransId="{B14B9E57-4618-49BC-B145-4D3F1ADDAA58}" sibTransId="{C91A5F9D-8778-429B-90BB-28C7020F18A8}"/>
    <dgm:cxn modelId="{621F2E83-9BBA-499D-A7E4-C16E66768833}" type="presOf" srcId="{4389DD68-0E4C-455B-976A-47AF43055B9E}" destId="{1CDF2B1E-A11B-4327-8C9F-B8BF85F48AE0}" srcOrd="0" destOrd="0" presId="urn:microsoft.com/office/officeart/2005/8/layout/vList5"/>
    <dgm:cxn modelId="{882E9207-4C69-4947-B980-CD7C803510ED}" type="presOf" srcId="{03A65C1C-FC23-4BF1-81B5-79DEFAE710EA}" destId="{2243C44E-C6A0-4A84-9109-50E522F04F1F}" srcOrd="0" destOrd="0" presId="urn:microsoft.com/office/officeart/2005/8/layout/vList5"/>
    <dgm:cxn modelId="{DE2B1444-6BD2-4FA2-BF56-90BF3D6E383F}" srcId="{7BE3CD7F-BF30-4B6D-898B-0379BCC146D7}" destId="{A5C485DB-51DA-4620-94D6-7D72B1292151}" srcOrd="0" destOrd="0" parTransId="{CC702B8F-A191-419E-9EE6-EA6D88D13A6B}" sibTransId="{7C63474A-CF53-4EC4-98B3-F077714C8AE0}"/>
    <dgm:cxn modelId="{9E4FEB74-AB78-4097-AC21-175E1B01338E}" type="presOf" srcId="{DF4173ED-4363-48BD-B836-F9B5C947FD06}" destId="{01D24FCF-586E-4551-A3AA-4E718CFF41CA}" srcOrd="0" destOrd="0" presId="urn:microsoft.com/office/officeart/2005/8/layout/vList5"/>
    <dgm:cxn modelId="{3CF6D3B1-A02C-408C-B2BF-C211BE6F4BFD}" srcId="{7BE3CD7F-BF30-4B6D-898B-0379BCC146D7}" destId="{77F87672-0AFA-43E1-A8FB-06933221C363}" srcOrd="6" destOrd="0" parTransId="{185BA589-C0FF-4B6F-AB92-3E93B1A8A9B0}" sibTransId="{618DC521-A76D-4E08-9D96-B6EA664A2FD4}"/>
    <dgm:cxn modelId="{792E15FC-CF9C-479C-9FC9-4404569640D6}" type="presOf" srcId="{600966FA-AAFB-49F3-B640-C76B849C3397}" destId="{C5F0994D-A1B1-4492-B3C0-685D21AAB7DE}" srcOrd="0" destOrd="0" presId="urn:microsoft.com/office/officeart/2005/8/layout/vList5"/>
    <dgm:cxn modelId="{B2BFB0AD-8678-4EF3-9E72-758FFB844F5D}" srcId="{4DEA85DB-8CB7-4D73-8340-2B1C3302C6B1}" destId="{B71AC386-5F7D-4223-8BBF-FF3812BE0692}" srcOrd="0" destOrd="0" parTransId="{677BA6EB-6007-47C7-B477-7A9C76AE2C3A}" sibTransId="{CF40FABF-71F2-469A-954B-377572524D32}"/>
    <dgm:cxn modelId="{618BF794-A50A-47C9-BF58-24CE57CB3632}" srcId="{76D90217-919A-4F16-B159-8DBA5FD7280A}" destId="{B44AA862-C5F2-4505-A72C-C3F6B28C46C1}" srcOrd="0" destOrd="0" parTransId="{FC03ACCB-109D-42E2-891E-18A6AC3FC197}" sibTransId="{48565B84-9E2F-48A2-BAA3-C94AB1D7E3F4}"/>
    <dgm:cxn modelId="{0EA90928-9892-499C-B58B-03F4E2C26192}" type="presOf" srcId="{04ECEFC1-4C80-4B70-B62A-965CA362A6B1}" destId="{97FBF3F9-0769-4423-ADDE-57B578AD854F}" srcOrd="0" destOrd="0" presId="urn:microsoft.com/office/officeart/2005/8/layout/vList5"/>
    <dgm:cxn modelId="{FEF26BBC-609B-4ABC-AD10-D3043F302EB3}" type="presOf" srcId="{6B083F6C-ACE5-41A7-8DCF-9A82EB4933FF}" destId="{C08944D9-6C11-4366-90AA-759E1BB02ACC}" srcOrd="0" destOrd="0" presId="urn:microsoft.com/office/officeart/2005/8/layout/vList5"/>
    <dgm:cxn modelId="{B65F6661-ED69-4CDF-A169-7CE87896E4BC}" type="presOf" srcId="{77F87672-0AFA-43E1-A8FB-06933221C363}" destId="{9B80A444-BF82-4949-9B8B-A339E7918346}" srcOrd="0" destOrd="0" presId="urn:microsoft.com/office/officeart/2005/8/layout/vList5"/>
    <dgm:cxn modelId="{33623901-D3C2-4A37-A4B6-006284A885A4}" srcId="{7BE3CD7F-BF30-4B6D-898B-0379BCC146D7}" destId="{6B083F6C-ACE5-41A7-8DCF-9A82EB4933FF}" srcOrd="1" destOrd="0" parTransId="{5EFE0010-13FB-4279-B752-A7741641B137}" sibTransId="{CE4E0EF8-7F6F-4D42-B5A0-2EF33131FE93}"/>
    <dgm:cxn modelId="{F92F81E2-F7E6-4DF4-AF90-9545BE78BC74}" type="presOf" srcId="{76D90217-919A-4F16-B159-8DBA5FD7280A}" destId="{0E0597AC-60D7-40C1-9A5F-C2622F6132EE}" srcOrd="0" destOrd="0" presId="urn:microsoft.com/office/officeart/2005/8/layout/vList5"/>
    <dgm:cxn modelId="{F2B78535-0236-4CEE-AF6E-EDFB66FDBEFD}" type="presParOf" srcId="{37A4F513-8226-419A-92A6-0E149A9E166E}" destId="{2860EC9D-D7A3-4EF3-8EE7-16E62626003C}" srcOrd="0" destOrd="0" presId="urn:microsoft.com/office/officeart/2005/8/layout/vList5"/>
    <dgm:cxn modelId="{616A9512-C38C-4C04-B893-35BEB877098D}" type="presParOf" srcId="{2860EC9D-D7A3-4EF3-8EE7-16E62626003C}" destId="{00D65457-02C1-48E3-B422-4F2667A88763}" srcOrd="0" destOrd="0" presId="urn:microsoft.com/office/officeart/2005/8/layout/vList5"/>
    <dgm:cxn modelId="{D7B82698-04C9-4D5B-A2B0-28A3D4D66BEE}" type="presParOf" srcId="{2860EC9D-D7A3-4EF3-8EE7-16E62626003C}" destId="{A9F8AD14-AAB8-4912-9AFD-DBBF56C7D0C6}" srcOrd="1" destOrd="0" presId="urn:microsoft.com/office/officeart/2005/8/layout/vList5"/>
    <dgm:cxn modelId="{06AC1696-5BF6-4DB9-99CC-DE73D0462177}" type="presParOf" srcId="{37A4F513-8226-419A-92A6-0E149A9E166E}" destId="{07223D1F-894E-488B-A573-8B74F3BC56A8}" srcOrd="1" destOrd="0" presId="urn:microsoft.com/office/officeart/2005/8/layout/vList5"/>
    <dgm:cxn modelId="{E630F3A5-EE5E-47D6-9036-D975C038917A}" type="presParOf" srcId="{37A4F513-8226-419A-92A6-0E149A9E166E}" destId="{3549953F-592C-4AEC-B7BC-9DD8F941B2EF}" srcOrd="2" destOrd="0" presId="urn:microsoft.com/office/officeart/2005/8/layout/vList5"/>
    <dgm:cxn modelId="{32B0A4AC-CEEB-4F11-B81E-F9FAA37A2811}" type="presParOf" srcId="{3549953F-592C-4AEC-B7BC-9DD8F941B2EF}" destId="{C08944D9-6C11-4366-90AA-759E1BB02ACC}" srcOrd="0" destOrd="0" presId="urn:microsoft.com/office/officeart/2005/8/layout/vList5"/>
    <dgm:cxn modelId="{56CECA0B-263F-476A-9CDE-50879A337951}" type="presParOf" srcId="{3549953F-592C-4AEC-B7BC-9DD8F941B2EF}" destId="{AFF2A8C9-20E7-4413-B233-F03448C29FC4}" srcOrd="1" destOrd="0" presId="urn:microsoft.com/office/officeart/2005/8/layout/vList5"/>
    <dgm:cxn modelId="{27C39B39-5E79-40D6-8D0B-323795B1532B}" type="presParOf" srcId="{37A4F513-8226-419A-92A6-0E149A9E166E}" destId="{C0739CC0-E6DE-47FC-8DF8-D8175F4ABEC0}" srcOrd="3" destOrd="0" presId="urn:microsoft.com/office/officeart/2005/8/layout/vList5"/>
    <dgm:cxn modelId="{AEFFEF59-50D1-490E-BD27-B76CAB23A496}" type="presParOf" srcId="{37A4F513-8226-419A-92A6-0E149A9E166E}" destId="{7E11549A-8C08-4B44-817E-1E81BB5F392F}" srcOrd="4" destOrd="0" presId="urn:microsoft.com/office/officeart/2005/8/layout/vList5"/>
    <dgm:cxn modelId="{8E865A26-6893-4177-8B08-501E56AE7BBA}" type="presParOf" srcId="{7E11549A-8C08-4B44-817E-1E81BB5F392F}" destId="{65FB6C3A-21A5-43F3-8E33-DDB5C8587F49}" srcOrd="0" destOrd="0" presId="urn:microsoft.com/office/officeart/2005/8/layout/vList5"/>
    <dgm:cxn modelId="{F01096C6-65F4-4B6B-8E8A-CBBD523F17D3}" type="presParOf" srcId="{7E11549A-8C08-4B44-817E-1E81BB5F392F}" destId="{A840BC48-72BB-4964-89A2-91537B443877}" srcOrd="1" destOrd="0" presId="urn:microsoft.com/office/officeart/2005/8/layout/vList5"/>
    <dgm:cxn modelId="{EF548145-4BEC-4621-9B54-5A0AFA9CFDB6}" type="presParOf" srcId="{37A4F513-8226-419A-92A6-0E149A9E166E}" destId="{682CA39F-D4CE-41CB-8F8B-2B6A709D0936}" srcOrd="5" destOrd="0" presId="urn:microsoft.com/office/officeart/2005/8/layout/vList5"/>
    <dgm:cxn modelId="{DD95F747-6578-4BFC-B108-B18FA1BF6225}" type="presParOf" srcId="{37A4F513-8226-419A-92A6-0E149A9E166E}" destId="{0E629AE6-0672-4DD1-965B-520BD440DE9A}" srcOrd="6" destOrd="0" presId="urn:microsoft.com/office/officeart/2005/8/layout/vList5"/>
    <dgm:cxn modelId="{C8904264-8274-46AB-8FF8-4DAECFCAAF34}" type="presParOf" srcId="{0E629AE6-0672-4DD1-965B-520BD440DE9A}" destId="{0E0597AC-60D7-40C1-9A5F-C2622F6132EE}" srcOrd="0" destOrd="0" presId="urn:microsoft.com/office/officeart/2005/8/layout/vList5"/>
    <dgm:cxn modelId="{8A53256D-E8E1-4AB8-B4E4-20FB3C747468}" type="presParOf" srcId="{0E629AE6-0672-4DD1-965B-520BD440DE9A}" destId="{CBFAC812-8F4B-419C-84A0-CE8DA756C0C3}" srcOrd="1" destOrd="0" presId="urn:microsoft.com/office/officeart/2005/8/layout/vList5"/>
    <dgm:cxn modelId="{747AF606-571E-4348-9AA6-A0EF3F9B1439}" type="presParOf" srcId="{37A4F513-8226-419A-92A6-0E149A9E166E}" destId="{F2C949A8-1A7F-4C6B-8228-5FE8A555E8E0}" srcOrd="7" destOrd="0" presId="urn:microsoft.com/office/officeart/2005/8/layout/vList5"/>
    <dgm:cxn modelId="{DAAB948D-A488-40A9-994D-6EBDCA8AB7A0}" type="presParOf" srcId="{37A4F513-8226-419A-92A6-0E149A9E166E}" destId="{31762365-1731-4656-BD4F-A444486CB789}" srcOrd="8" destOrd="0" presId="urn:microsoft.com/office/officeart/2005/8/layout/vList5"/>
    <dgm:cxn modelId="{A45483EE-71A6-481A-BBC5-D302D2C39D5E}" type="presParOf" srcId="{31762365-1731-4656-BD4F-A444486CB789}" destId="{C5F0994D-A1B1-4492-B3C0-685D21AAB7DE}" srcOrd="0" destOrd="0" presId="urn:microsoft.com/office/officeart/2005/8/layout/vList5"/>
    <dgm:cxn modelId="{9474696B-089B-46F3-8680-44E91419C485}" type="presParOf" srcId="{31762365-1731-4656-BD4F-A444486CB789}" destId="{69311108-1C4C-4531-B1DB-7B0DE654D4B4}" srcOrd="1" destOrd="0" presId="urn:microsoft.com/office/officeart/2005/8/layout/vList5"/>
    <dgm:cxn modelId="{C1178A4B-E4BE-476A-868E-3526D84854EC}" type="presParOf" srcId="{37A4F513-8226-419A-92A6-0E149A9E166E}" destId="{ABA3859A-A08E-45DF-ABC1-8092E81C2336}" srcOrd="9" destOrd="0" presId="urn:microsoft.com/office/officeart/2005/8/layout/vList5"/>
    <dgm:cxn modelId="{96A7B5A2-CBB5-40F4-97F0-3E0ECAA1082F}" type="presParOf" srcId="{37A4F513-8226-419A-92A6-0E149A9E166E}" destId="{C29DB640-8C21-4FAF-BE27-CE28F112F464}" srcOrd="10" destOrd="0" presId="urn:microsoft.com/office/officeart/2005/8/layout/vList5"/>
    <dgm:cxn modelId="{5A5BB8E4-1803-4628-A211-11E8E39B1278}" type="presParOf" srcId="{C29DB640-8C21-4FAF-BE27-CE28F112F464}" destId="{97FBF3F9-0769-4423-ADDE-57B578AD854F}" srcOrd="0" destOrd="0" presId="urn:microsoft.com/office/officeart/2005/8/layout/vList5"/>
    <dgm:cxn modelId="{B68BBB22-F438-47A1-BCBA-5FB72275D480}" type="presParOf" srcId="{C29DB640-8C21-4FAF-BE27-CE28F112F464}" destId="{6477455E-1B24-4E76-A4D2-D363C1D17D1A}" srcOrd="1" destOrd="0" presId="urn:microsoft.com/office/officeart/2005/8/layout/vList5"/>
    <dgm:cxn modelId="{CA294279-D48A-4E1B-B188-5E4A8F664822}" type="presParOf" srcId="{37A4F513-8226-419A-92A6-0E149A9E166E}" destId="{760D6BC4-B7C7-43B5-84A5-3475566AE9C7}" srcOrd="11" destOrd="0" presId="urn:microsoft.com/office/officeart/2005/8/layout/vList5"/>
    <dgm:cxn modelId="{75475BB7-5710-467B-B0AF-5C2719B6AF8B}" type="presParOf" srcId="{37A4F513-8226-419A-92A6-0E149A9E166E}" destId="{4CA1D2A8-356E-4048-9AF0-B1ABEBD9320F}" srcOrd="12" destOrd="0" presId="urn:microsoft.com/office/officeart/2005/8/layout/vList5"/>
    <dgm:cxn modelId="{7E22C114-DC8A-4336-87D9-517F684B0721}" type="presParOf" srcId="{4CA1D2A8-356E-4048-9AF0-B1ABEBD9320F}" destId="{9B80A444-BF82-4949-9B8B-A339E7918346}" srcOrd="0" destOrd="0" presId="urn:microsoft.com/office/officeart/2005/8/layout/vList5"/>
    <dgm:cxn modelId="{FE0F8666-E9FF-4F84-A2C7-43FD71670D75}" type="presParOf" srcId="{4CA1D2A8-356E-4048-9AF0-B1ABEBD9320F}" destId="{2243C44E-C6A0-4A84-9109-50E522F04F1F}" srcOrd="1" destOrd="0" presId="urn:microsoft.com/office/officeart/2005/8/layout/vList5"/>
    <dgm:cxn modelId="{3856BE0F-69D1-45A4-B3A0-FF4411574A01}" type="presParOf" srcId="{37A4F513-8226-419A-92A6-0E149A9E166E}" destId="{B9BB3B64-613F-43CB-AA34-415832031E5A}" srcOrd="13" destOrd="0" presId="urn:microsoft.com/office/officeart/2005/8/layout/vList5"/>
    <dgm:cxn modelId="{E37CEF70-2CDC-47CB-8564-38467DF0D83E}" type="presParOf" srcId="{37A4F513-8226-419A-92A6-0E149A9E166E}" destId="{5DB4877A-D6B9-4395-8502-1836665FC220}" srcOrd="14" destOrd="0" presId="urn:microsoft.com/office/officeart/2005/8/layout/vList5"/>
    <dgm:cxn modelId="{A026D8A0-DF70-45FA-BDE5-16E1403A827F}" type="presParOf" srcId="{5DB4877A-D6B9-4395-8502-1836665FC220}" destId="{1CDF2B1E-A11B-4327-8C9F-B8BF85F48AE0}" srcOrd="0" destOrd="0" presId="urn:microsoft.com/office/officeart/2005/8/layout/vList5"/>
    <dgm:cxn modelId="{C91F6F8D-40AC-4EDB-A4B6-200093AC2ADE}" type="presParOf" srcId="{5DB4877A-D6B9-4395-8502-1836665FC220}" destId="{7820B0D0-BB4E-4978-8108-477C58358A04}" srcOrd="1" destOrd="0" presId="urn:microsoft.com/office/officeart/2005/8/layout/vList5"/>
    <dgm:cxn modelId="{F97E2F67-F7CC-4527-8304-D9B984774EC7}" type="presParOf" srcId="{37A4F513-8226-419A-92A6-0E149A9E166E}" destId="{7D0BED85-B786-4D4C-8C7E-B9CD8A6614DE}" srcOrd="15" destOrd="0" presId="urn:microsoft.com/office/officeart/2005/8/layout/vList5"/>
    <dgm:cxn modelId="{3CBA411A-BB09-43CB-8D8B-836F8F96B75A}" type="presParOf" srcId="{37A4F513-8226-419A-92A6-0E149A9E166E}" destId="{656F00E1-3EC0-4001-826F-292C745B66C1}" srcOrd="16" destOrd="0" presId="urn:microsoft.com/office/officeart/2005/8/layout/vList5"/>
    <dgm:cxn modelId="{4428257C-8635-4A75-9933-8553C44AA225}" type="presParOf" srcId="{656F00E1-3EC0-4001-826F-292C745B66C1}" destId="{01D24FCF-586E-4551-A3AA-4E718CFF41C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334A55-B728-42C4-A1BE-A4119294B315}">
      <dsp:nvSpPr>
        <dsp:cNvPr id="0" name=""/>
        <dsp:cNvSpPr/>
      </dsp:nvSpPr>
      <dsp:spPr>
        <a:xfrm>
          <a:off x="364392" y="41343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Живая съёмка</a:t>
          </a:r>
          <a:endParaRPr lang="ru-RU" sz="1400" kern="1200" dirty="0"/>
        </a:p>
      </dsp:txBody>
      <dsp:txXfrm>
        <a:off x="394978" y="71929"/>
        <a:ext cx="1679285" cy="983102"/>
      </dsp:txXfrm>
    </dsp:sp>
    <dsp:sp modelId="{E7B48C6A-3CE5-402B-B73D-E2F354189484}">
      <dsp:nvSpPr>
        <dsp:cNvPr id="0" name=""/>
        <dsp:cNvSpPr/>
      </dsp:nvSpPr>
      <dsp:spPr>
        <a:xfrm rot="2121701">
          <a:off x="2280767" y="1127354"/>
          <a:ext cx="422376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2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292455" y="1177014"/>
        <a:ext cx="295663" cy="258979"/>
      </dsp:txXfrm>
    </dsp:sp>
    <dsp:sp modelId="{826CCDE1-190C-4071-A45D-23CDA2DFF1F2}">
      <dsp:nvSpPr>
        <dsp:cNvPr id="0" name=""/>
        <dsp:cNvSpPr/>
      </dsp:nvSpPr>
      <dsp:spPr>
        <a:xfrm>
          <a:off x="2901683" y="386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1483952"/>
            <a:satOff val="-9715"/>
            <a:lumOff val="2132"/>
            <a:alphaOff val="0"/>
          </a:schemeClr>
        </a:solidFill>
        <a:ln>
          <a:noFill/>
        </a:ln>
        <a:effectLst>
          <a:glow rad="63500">
            <a:schemeClr val="accent2">
              <a:hueOff val="1483952"/>
              <a:satOff val="-9715"/>
              <a:lumOff val="2132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Генерация изображений</a:t>
          </a:r>
          <a:endParaRPr lang="ru-RU" sz="1400" kern="1200" dirty="0"/>
        </a:p>
      </dsp:txBody>
      <dsp:txXfrm>
        <a:off x="2932269" y="30972"/>
        <a:ext cx="1679285" cy="983102"/>
      </dsp:txXfrm>
    </dsp:sp>
    <dsp:sp modelId="{83689E29-C4E6-4445-85D1-E5866EFC55C5}">
      <dsp:nvSpPr>
        <dsp:cNvPr id="0" name=""/>
        <dsp:cNvSpPr/>
      </dsp:nvSpPr>
      <dsp:spPr>
        <a:xfrm rot="5400000">
          <a:off x="3541122" y="1153800"/>
          <a:ext cx="368976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695945"/>
            <a:satOff val="-11103"/>
            <a:lumOff val="2437"/>
            <a:alphaOff val="0"/>
          </a:schemeClr>
        </a:solidFill>
        <a:ln>
          <a:noFill/>
        </a:ln>
        <a:effectLst>
          <a:glow rad="70000">
            <a:schemeClr val="accent2">
              <a:hueOff val="1695945"/>
              <a:satOff val="-11103"/>
              <a:lumOff val="2437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596469" y="1184781"/>
        <a:ext cx="258283" cy="258979"/>
      </dsp:txXfrm>
    </dsp:sp>
    <dsp:sp modelId="{F04DCF74-9A3D-42CB-A233-25A0DC7A0586}">
      <dsp:nvSpPr>
        <dsp:cNvPr id="0" name=""/>
        <dsp:cNvSpPr/>
      </dsp:nvSpPr>
      <dsp:spPr>
        <a:xfrm>
          <a:off x="5338323" y="386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2967903"/>
            <a:satOff val="-19430"/>
            <a:lumOff val="4264"/>
            <a:alphaOff val="0"/>
          </a:schemeClr>
        </a:solidFill>
        <a:ln>
          <a:noFill/>
        </a:ln>
        <a:effectLst>
          <a:glow rad="63500">
            <a:schemeClr val="accent2">
              <a:hueOff val="2967903"/>
              <a:satOff val="-19430"/>
              <a:lumOff val="4264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Ввод </a:t>
          </a:r>
          <a:r>
            <a:rPr lang="ru-RU" sz="1400" kern="1200" dirty="0" err="1" smtClean="0"/>
            <a:t>видеопотоков</a:t>
          </a:r>
          <a:endParaRPr lang="ru-RU" sz="1400" kern="1200" dirty="0"/>
        </a:p>
      </dsp:txBody>
      <dsp:txXfrm>
        <a:off x="5368909" y="30972"/>
        <a:ext cx="1679285" cy="983102"/>
      </dsp:txXfrm>
    </dsp:sp>
    <dsp:sp modelId="{5D6D1E5F-EA58-42E7-A216-FB1AC8566213}">
      <dsp:nvSpPr>
        <dsp:cNvPr id="0" name=""/>
        <dsp:cNvSpPr/>
      </dsp:nvSpPr>
      <dsp:spPr>
        <a:xfrm rot="8785136">
          <a:off x="4696648" y="1145582"/>
          <a:ext cx="621626" cy="4813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391890"/>
            <a:satOff val="-22206"/>
            <a:lumOff val="4873"/>
            <a:alphaOff val="0"/>
          </a:schemeClr>
        </a:solidFill>
        <a:ln>
          <a:noFill/>
        </a:ln>
        <a:effectLst>
          <a:glow rad="70000">
            <a:schemeClr val="accent2">
              <a:hueOff val="3391890"/>
              <a:satOff val="-22206"/>
              <a:lumOff val="4873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5400000">
        <a:off x="4923216" y="1107683"/>
        <a:ext cx="288781" cy="477236"/>
      </dsp:txXfrm>
    </dsp:sp>
    <dsp:sp modelId="{051C1D26-2B72-4984-A42C-7A3D8E0407A1}">
      <dsp:nvSpPr>
        <dsp:cNvPr id="0" name=""/>
        <dsp:cNvSpPr/>
      </dsp:nvSpPr>
      <dsp:spPr>
        <a:xfrm>
          <a:off x="5338323" y="1740844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4451855"/>
            <a:satOff val="-29145"/>
            <a:lumOff val="6396"/>
            <a:alphaOff val="0"/>
          </a:schemeClr>
        </a:solidFill>
        <a:ln>
          <a:noFill/>
        </a:ln>
        <a:effectLst>
          <a:glow rad="63500">
            <a:schemeClr val="accent2">
              <a:hueOff val="4451855"/>
              <a:satOff val="-29145"/>
              <a:lumOff val="6396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Воспроизведение</a:t>
          </a:r>
          <a:endParaRPr lang="ru-RU" sz="1400" kern="1200" dirty="0"/>
        </a:p>
      </dsp:txBody>
      <dsp:txXfrm>
        <a:off x="5368909" y="1771430"/>
        <a:ext cx="1679285" cy="983102"/>
      </dsp:txXfrm>
    </dsp:sp>
    <dsp:sp modelId="{78DF3078-A47F-48A3-830E-05913CCD1550}">
      <dsp:nvSpPr>
        <dsp:cNvPr id="0" name=""/>
        <dsp:cNvSpPr/>
      </dsp:nvSpPr>
      <dsp:spPr>
        <a:xfrm rot="10800000">
          <a:off x="4816186" y="2047164"/>
          <a:ext cx="368976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087834"/>
            <a:satOff val="-33309"/>
            <a:lumOff val="7310"/>
            <a:alphaOff val="0"/>
          </a:schemeClr>
        </a:solidFill>
        <a:ln>
          <a:noFill/>
        </a:ln>
        <a:effectLst>
          <a:glow rad="70000">
            <a:schemeClr val="accent2">
              <a:hueOff val="5087834"/>
              <a:satOff val="-33309"/>
              <a:lumOff val="7310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4926879" y="2133491"/>
        <a:ext cx="258283" cy="258979"/>
      </dsp:txXfrm>
    </dsp:sp>
    <dsp:sp modelId="{DDB5DAA6-7189-4F8B-A9E2-18170479BD7A}">
      <dsp:nvSpPr>
        <dsp:cNvPr id="0" name=""/>
        <dsp:cNvSpPr/>
      </dsp:nvSpPr>
      <dsp:spPr>
        <a:xfrm>
          <a:off x="2901683" y="1740844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5935807"/>
            <a:satOff val="-38860"/>
            <a:lumOff val="8528"/>
            <a:alphaOff val="0"/>
          </a:schemeClr>
        </a:solidFill>
        <a:ln>
          <a:noFill/>
        </a:ln>
        <a:effectLst>
          <a:glow rad="63500">
            <a:schemeClr val="accent2">
              <a:hueOff val="5935807"/>
              <a:satOff val="-38860"/>
              <a:lumOff val="8528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МИКШИРОВАНИЕ</a:t>
          </a:r>
          <a:endParaRPr lang="ru-RU" sz="1400" b="1" kern="1200" dirty="0"/>
        </a:p>
      </dsp:txBody>
      <dsp:txXfrm>
        <a:off x="2932269" y="1771430"/>
        <a:ext cx="1679285" cy="983102"/>
      </dsp:txXfrm>
    </dsp:sp>
    <dsp:sp modelId="{B8DBAE93-055F-499D-B321-3526D0F2B982}">
      <dsp:nvSpPr>
        <dsp:cNvPr id="0" name=""/>
        <dsp:cNvSpPr/>
      </dsp:nvSpPr>
      <dsp:spPr>
        <a:xfrm rot="5325021">
          <a:off x="3626517" y="2868105"/>
          <a:ext cx="326605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6783780"/>
            <a:satOff val="-44412"/>
            <a:lumOff val="9746"/>
            <a:alphaOff val="0"/>
          </a:schemeClr>
        </a:solidFill>
        <a:ln>
          <a:noFill/>
        </a:ln>
        <a:effectLst>
          <a:glow rad="70000">
            <a:schemeClr val="accent2">
              <a:hueOff val="6783780"/>
              <a:satOff val="-44412"/>
              <a:lumOff val="9746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5400000">
        <a:off x="3659262" y="2920630"/>
        <a:ext cx="258979" cy="228624"/>
      </dsp:txXfrm>
    </dsp:sp>
    <dsp:sp modelId="{207FB952-71A7-4783-AF70-BC15A20A1651}">
      <dsp:nvSpPr>
        <dsp:cNvPr id="0" name=""/>
        <dsp:cNvSpPr/>
      </dsp:nvSpPr>
      <dsp:spPr>
        <a:xfrm>
          <a:off x="2937902" y="3401209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7419759"/>
            <a:satOff val="-48576"/>
            <a:lumOff val="10660"/>
            <a:alphaOff val="0"/>
          </a:schemeClr>
        </a:solidFill>
        <a:ln>
          <a:noFill/>
        </a:ln>
        <a:effectLst>
          <a:glow rad="63500">
            <a:schemeClr val="accent2">
              <a:hueOff val="7419759"/>
              <a:satOff val="-48576"/>
              <a:lumOff val="1066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Доставка</a:t>
          </a:r>
          <a:endParaRPr lang="ru-RU" sz="1400" kern="1200" dirty="0"/>
        </a:p>
      </dsp:txBody>
      <dsp:txXfrm>
        <a:off x="2968488" y="3431795"/>
        <a:ext cx="1679285" cy="983102"/>
      </dsp:txXfrm>
    </dsp:sp>
    <dsp:sp modelId="{F9781969-FFD4-4B89-AA76-3071FEFE7B8D}">
      <dsp:nvSpPr>
        <dsp:cNvPr id="0" name=""/>
        <dsp:cNvSpPr/>
      </dsp:nvSpPr>
      <dsp:spPr>
        <a:xfrm rot="21499225">
          <a:off x="4837188" y="3671740"/>
          <a:ext cx="382996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8479724"/>
            <a:satOff val="-55515"/>
            <a:lumOff val="12183"/>
            <a:alphaOff val="0"/>
          </a:schemeClr>
        </a:solidFill>
        <a:ln>
          <a:noFill/>
        </a:ln>
        <a:effectLst>
          <a:glow rad="70000">
            <a:schemeClr val="accent2">
              <a:hueOff val="8479724"/>
              <a:satOff val="-55515"/>
              <a:lumOff val="12183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837213" y="3759751"/>
        <a:ext cx="268097" cy="258979"/>
      </dsp:txXfrm>
    </dsp:sp>
    <dsp:sp modelId="{DF731828-0701-43A5-8CE0-198D75503649}">
      <dsp:nvSpPr>
        <dsp:cNvPr id="0" name=""/>
        <dsp:cNvSpPr/>
      </dsp:nvSpPr>
      <dsp:spPr>
        <a:xfrm>
          <a:off x="5400684" y="3328994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8903710"/>
            <a:satOff val="-58291"/>
            <a:lumOff val="12792"/>
            <a:alphaOff val="0"/>
          </a:schemeClr>
        </a:solidFill>
        <a:ln>
          <a:noFill/>
        </a:ln>
        <a:effectLst>
          <a:glow rad="63500">
            <a:schemeClr val="accent2">
              <a:hueOff val="8903710"/>
              <a:satOff val="-58291"/>
              <a:lumOff val="12792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Протоколирование</a:t>
          </a:r>
          <a:endParaRPr lang="ru-RU" sz="1400" kern="1200" dirty="0"/>
        </a:p>
      </dsp:txBody>
      <dsp:txXfrm>
        <a:off x="5431270" y="3359580"/>
        <a:ext cx="1679285" cy="983102"/>
      </dsp:txXfrm>
    </dsp:sp>
    <dsp:sp modelId="{2CE9435A-CCF7-4D0D-8CD6-A014DC131D0E}">
      <dsp:nvSpPr>
        <dsp:cNvPr id="0" name=""/>
        <dsp:cNvSpPr/>
      </dsp:nvSpPr>
      <dsp:spPr>
        <a:xfrm rot="21600000">
          <a:off x="2257417" y="2114551"/>
          <a:ext cx="485632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0175669"/>
            <a:satOff val="-66618"/>
            <a:lumOff val="14619"/>
            <a:alphaOff val="0"/>
          </a:schemeClr>
        </a:solidFill>
        <a:ln>
          <a:noFill/>
        </a:ln>
        <a:effectLst>
          <a:glow rad="70000">
            <a:schemeClr val="accent2">
              <a:hueOff val="10175669"/>
              <a:satOff val="-66618"/>
              <a:lumOff val="14619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10800000">
        <a:off x="2257417" y="2200878"/>
        <a:ext cx="356142" cy="258979"/>
      </dsp:txXfrm>
    </dsp:sp>
    <dsp:sp modelId="{B3A13858-0E3D-4A25-93B5-FBF24ECDC442}">
      <dsp:nvSpPr>
        <dsp:cNvPr id="0" name=""/>
        <dsp:cNvSpPr/>
      </dsp:nvSpPr>
      <dsp:spPr>
        <a:xfrm>
          <a:off x="364392" y="1828507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10387662"/>
            <a:satOff val="-68006"/>
            <a:lumOff val="14924"/>
            <a:alphaOff val="0"/>
          </a:schemeClr>
        </a:solidFill>
        <a:ln>
          <a:noFill/>
        </a:ln>
        <a:effectLst>
          <a:glow rad="63500">
            <a:schemeClr val="accent2">
              <a:hueOff val="10387662"/>
              <a:satOff val="-68006"/>
              <a:lumOff val="14924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Сценарии</a:t>
          </a:r>
          <a:endParaRPr lang="ru-RU" sz="1400" kern="1200" dirty="0"/>
        </a:p>
      </dsp:txBody>
      <dsp:txXfrm>
        <a:off x="394978" y="1859093"/>
        <a:ext cx="1679285" cy="983102"/>
      </dsp:txXfrm>
    </dsp:sp>
    <dsp:sp modelId="{1D317E64-D742-46E8-AC19-301612F5C138}">
      <dsp:nvSpPr>
        <dsp:cNvPr id="0" name=""/>
        <dsp:cNvSpPr/>
      </dsp:nvSpPr>
      <dsp:spPr>
        <a:xfrm rot="19214515">
          <a:off x="2171573" y="2931569"/>
          <a:ext cx="700444" cy="4316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871614"/>
            <a:satOff val="-77721"/>
            <a:lumOff val="17056"/>
            <a:alphaOff val="0"/>
          </a:schemeClr>
        </a:solidFill>
        <a:ln>
          <a:noFill/>
        </a:ln>
        <a:effectLst>
          <a:glow rad="70000">
            <a:schemeClr val="accent2">
              <a:hueOff val="11871614"/>
              <a:satOff val="-77721"/>
              <a:lumOff val="17056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5400000">
        <a:off x="2342532" y="2903317"/>
        <a:ext cx="258979" cy="570954"/>
      </dsp:txXfrm>
    </dsp:sp>
    <dsp:sp modelId="{9AD3A807-8F85-4F21-AC95-F43BE3F85768}">
      <dsp:nvSpPr>
        <dsp:cNvPr id="0" name=""/>
        <dsp:cNvSpPr/>
      </dsp:nvSpPr>
      <dsp:spPr>
        <a:xfrm>
          <a:off x="292911" y="3401205"/>
          <a:ext cx="1740457" cy="1044274"/>
        </a:xfrm>
        <a:prstGeom prst="roundRect">
          <a:avLst>
            <a:gd name="adj" fmla="val 10000"/>
          </a:avLst>
        </a:prstGeom>
        <a:solidFill>
          <a:schemeClr val="accent2">
            <a:hueOff val="11871614"/>
            <a:satOff val="-77721"/>
            <a:lumOff val="17056"/>
            <a:alphaOff val="0"/>
          </a:schemeClr>
        </a:solidFill>
        <a:ln>
          <a:noFill/>
        </a:ln>
        <a:effectLst>
          <a:glow rad="63500">
            <a:schemeClr val="accent2">
              <a:hueOff val="11871614"/>
              <a:satOff val="-77721"/>
              <a:lumOff val="17056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Интерактивное управление</a:t>
          </a:r>
          <a:endParaRPr lang="ru-RU" sz="1400" kern="1200" dirty="0"/>
        </a:p>
      </dsp:txBody>
      <dsp:txXfrm>
        <a:off x="323497" y="3431791"/>
        <a:ext cx="1679285" cy="9831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7874-572D-4D30-A0CA-7119AD885992}">
      <dsp:nvSpPr>
        <dsp:cNvPr id="0" name=""/>
        <dsp:cNvSpPr/>
      </dsp:nvSpPr>
      <dsp:spPr>
        <a:xfrm>
          <a:off x="0" y="179871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68B27E-AC8D-43FA-9D60-376F3D3C8A8A}">
      <dsp:nvSpPr>
        <dsp:cNvPr id="0" name=""/>
        <dsp:cNvSpPr/>
      </dsp:nvSpPr>
      <dsp:spPr>
        <a:xfrm>
          <a:off x="2240280" y="179871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DVL</a:t>
          </a:r>
          <a:endParaRPr lang="ru-RU" sz="2100" kern="1200" dirty="0"/>
        </a:p>
      </dsp:txBody>
      <dsp:txXfrm>
        <a:off x="2240280" y="179871"/>
        <a:ext cx="5227319" cy="448055"/>
      </dsp:txXfrm>
    </dsp:sp>
    <dsp:sp modelId="{7A7E0D9C-1A94-4E51-946F-42CCEDE6A52F}">
      <dsp:nvSpPr>
        <dsp:cNvPr id="0" name=""/>
        <dsp:cNvSpPr/>
      </dsp:nvSpPr>
      <dsp:spPr>
        <a:xfrm>
          <a:off x="336041" y="627926"/>
          <a:ext cx="3808476" cy="380847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19136"/>
            <a:satOff val="63"/>
            <a:lumOff val="3832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19136"/>
              <a:satOff val="63"/>
              <a:lumOff val="3832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C8887F-4E98-40CD-9656-AA43F2D61C71}">
      <dsp:nvSpPr>
        <dsp:cNvPr id="0" name=""/>
        <dsp:cNvSpPr/>
      </dsp:nvSpPr>
      <dsp:spPr>
        <a:xfrm>
          <a:off x="2240280" y="627926"/>
          <a:ext cx="5227319" cy="38084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Video Solutions</a:t>
          </a:r>
          <a:endParaRPr lang="ru-RU" sz="2100" kern="1200" dirty="0"/>
        </a:p>
      </dsp:txBody>
      <dsp:txXfrm>
        <a:off x="2240280" y="627926"/>
        <a:ext cx="5227319" cy="448055"/>
      </dsp:txXfrm>
    </dsp:sp>
    <dsp:sp modelId="{EBE5D935-5575-434C-AFF0-4A94960B83AF}">
      <dsp:nvSpPr>
        <dsp:cNvPr id="0" name=""/>
        <dsp:cNvSpPr/>
      </dsp:nvSpPr>
      <dsp:spPr>
        <a:xfrm>
          <a:off x="672083" y="1075982"/>
          <a:ext cx="3136393" cy="313639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38271"/>
            <a:satOff val="126"/>
            <a:lumOff val="7664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38271"/>
              <a:satOff val="126"/>
              <a:lumOff val="7664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610601-560D-40AD-AD55-D172F85B7854}">
      <dsp:nvSpPr>
        <dsp:cNvPr id="0" name=""/>
        <dsp:cNvSpPr/>
      </dsp:nvSpPr>
      <dsp:spPr>
        <a:xfrm>
          <a:off x="2240280" y="1075982"/>
          <a:ext cx="5227319" cy="313639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LES, Kramer…</a:t>
          </a:r>
          <a:endParaRPr lang="ru-RU" sz="2100" kern="1200" dirty="0"/>
        </a:p>
      </dsp:txBody>
      <dsp:txXfrm>
        <a:off x="2240280" y="1075982"/>
        <a:ext cx="5227319" cy="448055"/>
      </dsp:txXfrm>
    </dsp:sp>
    <dsp:sp modelId="{7CEF75F9-5E7A-4276-902C-B1D85FC78D8B}">
      <dsp:nvSpPr>
        <dsp:cNvPr id="0" name=""/>
        <dsp:cNvSpPr/>
      </dsp:nvSpPr>
      <dsp:spPr>
        <a:xfrm>
          <a:off x="1008124" y="1524037"/>
          <a:ext cx="2464310" cy="246431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57407"/>
            <a:satOff val="189"/>
            <a:lumOff val="11496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57407"/>
              <a:satOff val="189"/>
              <a:lumOff val="11496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718F8D-07C1-4293-BCB9-9EF3AB0D327D}">
      <dsp:nvSpPr>
        <dsp:cNvPr id="0" name=""/>
        <dsp:cNvSpPr/>
      </dsp:nvSpPr>
      <dsp:spPr>
        <a:xfrm>
          <a:off x="2240280" y="1524037"/>
          <a:ext cx="5227319" cy="24643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Profitt</a:t>
          </a:r>
          <a:endParaRPr lang="en-US" sz="2100" kern="1200" dirty="0"/>
        </a:p>
      </dsp:txBody>
      <dsp:txXfrm>
        <a:off x="2240280" y="1524037"/>
        <a:ext cx="5227319" cy="448060"/>
      </dsp:txXfrm>
    </dsp:sp>
    <dsp:sp modelId="{88D83793-4CAC-42E4-A6A7-E9444B739481}">
      <dsp:nvSpPr>
        <dsp:cNvPr id="0" name=""/>
        <dsp:cNvSpPr/>
      </dsp:nvSpPr>
      <dsp:spPr>
        <a:xfrm>
          <a:off x="1344169" y="1972097"/>
          <a:ext cx="1792221" cy="179222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76542"/>
            <a:satOff val="251"/>
            <a:lumOff val="15328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76542"/>
              <a:satOff val="251"/>
              <a:lumOff val="15328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531840-91D2-4C42-8854-F14C9B380F8A}">
      <dsp:nvSpPr>
        <dsp:cNvPr id="0" name=""/>
        <dsp:cNvSpPr/>
      </dsp:nvSpPr>
      <dsp:spPr>
        <a:xfrm>
          <a:off x="2240280" y="1972097"/>
          <a:ext cx="5227319" cy="17922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Cinegy</a:t>
          </a:r>
          <a:endParaRPr lang="en-US" sz="2100" kern="1200" dirty="0"/>
        </a:p>
      </dsp:txBody>
      <dsp:txXfrm>
        <a:off x="2240280" y="1972097"/>
        <a:ext cx="5227319" cy="448055"/>
      </dsp:txXfrm>
    </dsp:sp>
    <dsp:sp modelId="{86B2930A-A6CC-4CDE-B02B-CEE7A3AFC972}">
      <dsp:nvSpPr>
        <dsp:cNvPr id="0" name=""/>
        <dsp:cNvSpPr/>
      </dsp:nvSpPr>
      <dsp:spPr>
        <a:xfrm>
          <a:off x="1680210" y="2420152"/>
          <a:ext cx="1120138" cy="112013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95678"/>
            <a:satOff val="314"/>
            <a:lumOff val="19160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95678"/>
              <a:satOff val="314"/>
              <a:lumOff val="1916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86B9C3-822A-46CE-9FD8-90B66BBAB034}">
      <dsp:nvSpPr>
        <dsp:cNvPr id="0" name=""/>
        <dsp:cNvSpPr/>
      </dsp:nvSpPr>
      <dsp:spPr>
        <a:xfrm>
          <a:off x="2240280" y="2420152"/>
          <a:ext cx="5227319" cy="11201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Shotoku</a:t>
          </a:r>
          <a:r>
            <a:rPr lang="en-US" sz="2100" kern="1200" dirty="0" smtClean="0"/>
            <a:t>, </a:t>
          </a:r>
          <a:r>
            <a:rPr lang="en-US" sz="2100" kern="1200" dirty="0" err="1" smtClean="0"/>
            <a:t>Radamec</a:t>
          </a:r>
          <a:r>
            <a:rPr lang="en-US" sz="2100" kern="1200" dirty="0" smtClean="0"/>
            <a:t>…</a:t>
          </a:r>
          <a:endParaRPr lang="ru-RU" sz="2100" kern="1200" dirty="0"/>
        </a:p>
      </dsp:txBody>
      <dsp:txXfrm>
        <a:off x="2240280" y="2420152"/>
        <a:ext cx="5227319" cy="448055"/>
      </dsp:txXfrm>
    </dsp:sp>
    <dsp:sp modelId="{30538FE6-E8CE-466C-9160-F107A42BF71E}">
      <dsp:nvSpPr>
        <dsp:cNvPr id="0" name=""/>
        <dsp:cNvSpPr/>
      </dsp:nvSpPr>
      <dsp:spPr>
        <a:xfrm>
          <a:off x="2016252" y="2868208"/>
          <a:ext cx="448055" cy="44805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114814"/>
            <a:satOff val="377"/>
            <a:lumOff val="22992"/>
            <a:alphaOff val="0"/>
          </a:schemeClr>
        </a:solidFill>
        <a:ln>
          <a:noFill/>
        </a:ln>
        <a:effectLst>
          <a:glow rad="70000">
            <a:schemeClr val="accent1">
              <a:shade val="80000"/>
              <a:hueOff val="114814"/>
              <a:satOff val="377"/>
              <a:lumOff val="22992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BAF2AD-EAC8-41DF-930E-E312C197D57A}">
      <dsp:nvSpPr>
        <dsp:cNvPr id="0" name=""/>
        <dsp:cNvSpPr/>
      </dsp:nvSpPr>
      <dsp:spPr>
        <a:xfrm>
          <a:off x="2240280" y="2868208"/>
          <a:ext cx="5227319" cy="448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l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 другие…</a:t>
          </a:r>
          <a:endParaRPr lang="ru-RU" sz="2100" kern="1200" dirty="0"/>
        </a:p>
      </dsp:txBody>
      <dsp:txXfrm>
        <a:off x="2240280" y="2868208"/>
        <a:ext cx="5227319" cy="4480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9E452-8F17-4ED6-84BB-A8EBC5CC70C2}">
      <dsp:nvSpPr>
        <dsp:cNvPr id="0" name=""/>
        <dsp:cNvSpPr/>
      </dsp:nvSpPr>
      <dsp:spPr>
        <a:xfrm>
          <a:off x="0" y="82832"/>
          <a:ext cx="3357586" cy="6949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 ведь всё это может делать всего один человек…</a:t>
          </a:r>
          <a:endParaRPr lang="ru-RU" sz="1800" kern="1200" dirty="0"/>
        </a:p>
      </dsp:txBody>
      <dsp:txXfrm>
        <a:off x="33926" y="116758"/>
        <a:ext cx="3289734" cy="6271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AC4F2E-9CD3-4930-84AC-2DEBC1797BF3}">
      <dsp:nvSpPr>
        <dsp:cNvPr id="0" name=""/>
        <dsp:cNvSpPr/>
      </dsp:nvSpPr>
      <dsp:spPr>
        <a:xfrm>
          <a:off x="0" y="0"/>
          <a:ext cx="7467600" cy="1143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b="1" kern="1200" dirty="0" smtClean="0"/>
            <a:t>Решения «Фокус»</a:t>
          </a:r>
          <a:endParaRPr lang="ru-RU" sz="5100" b="1" kern="1200" dirty="0"/>
        </a:p>
      </dsp:txBody>
      <dsp:txXfrm>
        <a:off x="33477" y="33477"/>
        <a:ext cx="7400646" cy="10760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F8AD14-AAB8-4912-9AFD-DBBF56C7D0C6}">
      <dsp:nvSpPr>
        <dsp:cNvPr id="0" name=""/>
        <dsp:cNvSpPr/>
      </dsp:nvSpPr>
      <dsp:spPr>
        <a:xfrm rot="5400000">
          <a:off x="4885481" y="-2147753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сценарий + </a:t>
          </a:r>
          <a:r>
            <a:rPr lang="ru-RU" sz="1100" kern="1200" dirty="0" err="1" smtClean="0"/>
            <a:t>интерактив</a:t>
          </a:r>
          <a:r>
            <a:rPr lang="ru-RU" sz="1100" kern="1200" dirty="0" smtClean="0"/>
            <a:t>, от «всё сам» до полного штата.</a:t>
          </a:r>
          <a:endParaRPr lang="ru-RU" sz="1100" kern="1200" dirty="0"/>
        </a:p>
      </dsp:txBody>
      <dsp:txXfrm rot="-5400000">
        <a:off x="2688336" y="68185"/>
        <a:ext cx="4760471" cy="347386"/>
      </dsp:txXfrm>
    </dsp:sp>
    <dsp:sp modelId="{00D65457-02C1-48E3-B422-4F2667A88763}">
      <dsp:nvSpPr>
        <dsp:cNvPr id="0" name=""/>
        <dsp:cNvSpPr/>
      </dsp:nvSpPr>
      <dsp:spPr>
        <a:xfrm>
          <a:off x="0" y="1270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Режиссёр </a:t>
          </a:r>
          <a:endParaRPr lang="en-US" sz="2200" kern="1200" dirty="0"/>
        </a:p>
      </dsp:txBody>
      <dsp:txXfrm>
        <a:off x="23491" y="24761"/>
        <a:ext cx="2641354" cy="434233"/>
      </dsp:txXfrm>
    </dsp:sp>
    <dsp:sp modelId="{AFF2A8C9-20E7-4413-B233-F03448C29FC4}">
      <dsp:nvSpPr>
        <dsp:cNvPr id="0" name=""/>
        <dsp:cNvSpPr/>
      </dsp:nvSpPr>
      <dsp:spPr>
        <a:xfrm rot="5400000">
          <a:off x="4885481" y="-1642477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всё может попробовать самостоятельно</a:t>
          </a:r>
          <a:endParaRPr lang="ru-RU" sz="1100" kern="1200" dirty="0"/>
        </a:p>
      </dsp:txBody>
      <dsp:txXfrm rot="-5400000">
        <a:off x="2688336" y="573461"/>
        <a:ext cx="4760471" cy="347386"/>
      </dsp:txXfrm>
    </dsp:sp>
    <dsp:sp modelId="{C08944D9-6C11-4366-90AA-759E1BB02ACC}">
      <dsp:nvSpPr>
        <dsp:cNvPr id="0" name=""/>
        <dsp:cNvSpPr/>
      </dsp:nvSpPr>
      <dsp:spPr>
        <a:xfrm>
          <a:off x="0" y="506546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5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5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5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5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5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5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5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5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Сценарист </a:t>
          </a:r>
          <a:endParaRPr lang="en-US" sz="2200" kern="1200" dirty="0"/>
        </a:p>
      </dsp:txBody>
      <dsp:txXfrm>
        <a:off x="23491" y="530037"/>
        <a:ext cx="2641354" cy="434233"/>
      </dsp:txXfrm>
    </dsp:sp>
    <dsp:sp modelId="{A840BC48-72BB-4964-89A2-91537B443877}">
      <dsp:nvSpPr>
        <dsp:cNvPr id="0" name=""/>
        <dsp:cNvSpPr/>
      </dsp:nvSpPr>
      <dsp:spPr>
        <a:xfrm rot="5400000">
          <a:off x="4885481" y="-1137202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от библиотек готовых шаблонных сцен с лёгкой адаптацией до мощнейшего универсального авторского инструментария</a:t>
          </a:r>
          <a:endParaRPr lang="ru-RU" sz="1100" kern="1200" dirty="0"/>
        </a:p>
      </dsp:txBody>
      <dsp:txXfrm rot="-5400000">
        <a:off x="2688336" y="1078736"/>
        <a:ext cx="4760471" cy="347386"/>
      </dsp:txXfrm>
    </dsp:sp>
    <dsp:sp modelId="{65FB6C3A-21A5-43F3-8E33-DDB5C8587F49}">
      <dsp:nvSpPr>
        <dsp:cNvPr id="0" name=""/>
        <dsp:cNvSpPr/>
      </dsp:nvSpPr>
      <dsp:spPr>
        <a:xfrm>
          <a:off x="0" y="1011822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10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10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10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0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10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10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Дизайнер</a:t>
          </a:r>
          <a:endParaRPr lang="en-US" sz="2200" kern="1200" dirty="0"/>
        </a:p>
      </dsp:txBody>
      <dsp:txXfrm>
        <a:off x="23491" y="1035313"/>
        <a:ext cx="2641354" cy="434233"/>
      </dsp:txXfrm>
    </dsp:sp>
    <dsp:sp modelId="{CBFAC812-8F4B-419C-84A0-CE8DA756C0C3}">
      <dsp:nvSpPr>
        <dsp:cNvPr id="0" name=""/>
        <dsp:cNvSpPr/>
      </dsp:nvSpPr>
      <dsp:spPr>
        <a:xfrm rot="5400000">
          <a:off x="4885481" y="-631926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статичная коммутация, упрощенные настройки, готовая «</a:t>
          </a:r>
          <a:r>
            <a:rPr lang="ru-RU" sz="1100" kern="1200" dirty="0" err="1" smtClean="0"/>
            <a:t>всё-в-одном</a:t>
          </a:r>
          <a:r>
            <a:rPr lang="ru-RU" sz="1100" kern="1200" dirty="0" smtClean="0"/>
            <a:t>» система</a:t>
          </a:r>
          <a:endParaRPr lang="ru-RU" sz="1100" kern="1200" dirty="0"/>
        </a:p>
      </dsp:txBody>
      <dsp:txXfrm rot="-5400000">
        <a:off x="2688336" y="1584012"/>
        <a:ext cx="4760471" cy="347386"/>
      </dsp:txXfrm>
    </dsp:sp>
    <dsp:sp modelId="{0E0597AC-60D7-40C1-9A5F-C2622F6132EE}">
      <dsp:nvSpPr>
        <dsp:cNvPr id="0" name=""/>
        <dsp:cNvSpPr/>
      </dsp:nvSpPr>
      <dsp:spPr>
        <a:xfrm>
          <a:off x="0" y="1517098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5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15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15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15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5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15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5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15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Инженер </a:t>
          </a:r>
          <a:endParaRPr lang="en-US" sz="2200" kern="1200" dirty="0"/>
        </a:p>
      </dsp:txBody>
      <dsp:txXfrm>
        <a:off x="23491" y="1540589"/>
        <a:ext cx="2641354" cy="434233"/>
      </dsp:txXfrm>
    </dsp:sp>
    <dsp:sp modelId="{69311108-1C4C-4531-B1DB-7B0DE654D4B4}">
      <dsp:nvSpPr>
        <dsp:cNvPr id="0" name=""/>
        <dsp:cNvSpPr/>
      </dsp:nvSpPr>
      <dsp:spPr>
        <a:xfrm rot="5400000">
          <a:off x="4885481" y="-126650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статичные камеры и свет, простейшая калибровка, </a:t>
          </a:r>
          <a:r>
            <a:rPr lang="ru-RU" sz="1100" kern="1200" dirty="0" err="1" smtClean="0"/>
            <a:t>автокей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пресеты</a:t>
          </a:r>
          <a:r>
            <a:rPr lang="ru-RU" sz="1100" kern="1200" dirty="0" smtClean="0"/>
            <a:t> </a:t>
          </a:r>
          <a:endParaRPr lang="ru-RU" sz="1100" kern="1200" dirty="0"/>
        </a:p>
      </dsp:txBody>
      <dsp:txXfrm rot="-5400000">
        <a:off x="2688336" y="2089288"/>
        <a:ext cx="4760471" cy="347386"/>
      </dsp:txXfrm>
    </dsp:sp>
    <dsp:sp modelId="{C5F0994D-A1B1-4492-B3C0-685D21AAB7DE}">
      <dsp:nvSpPr>
        <dsp:cNvPr id="0" name=""/>
        <dsp:cNvSpPr/>
      </dsp:nvSpPr>
      <dsp:spPr>
        <a:xfrm>
          <a:off x="0" y="2022373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20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0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20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20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Телеоператор</a:t>
          </a:r>
          <a:endParaRPr lang="en-US" sz="2200" kern="1200" dirty="0"/>
        </a:p>
      </dsp:txBody>
      <dsp:txXfrm>
        <a:off x="23491" y="2045864"/>
        <a:ext cx="2641354" cy="434233"/>
      </dsp:txXfrm>
    </dsp:sp>
    <dsp:sp modelId="{6477455E-1B24-4E76-A4D2-D363C1D17D1A}">
      <dsp:nvSpPr>
        <dsp:cNvPr id="0" name=""/>
        <dsp:cNvSpPr/>
      </dsp:nvSpPr>
      <dsp:spPr>
        <a:xfrm rot="5400000">
          <a:off x="4885481" y="378625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сенсорный экран с интерфейсом «ничего лишнего»</a:t>
          </a:r>
          <a:endParaRPr lang="ru-RU" sz="1100" kern="1200" dirty="0"/>
        </a:p>
      </dsp:txBody>
      <dsp:txXfrm rot="-5400000">
        <a:off x="2688336" y="2594564"/>
        <a:ext cx="4760471" cy="347386"/>
      </dsp:txXfrm>
    </dsp:sp>
    <dsp:sp modelId="{97FBF3F9-0769-4423-ADDE-57B578AD854F}">
      <dsp:nvSpPr>
        <dsp:cNvPr id="0" name=""/>
        <dsp:cNvSpPr/>
      </dsp:nvSpPr>
      <dsp:spPr>
        <a:xfrm>
          <a:off x="0" y="2527649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5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25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25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25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5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25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5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25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Оператор графики</a:t>
          </a:r>
          <a:endParaRPr lang="en-US" sz="2200" kern="1200" dirty="0"/>
        </a:p>
      </dsp:txBody>
      <dsp:txXfrm>
        <a:off x="23491" y="2551140"/>
        <a:ext cx="2641354" cy="434233"/>
      </dsp:txXfrm>
    </dsp:sp>
    <dsp:sp modelId="{2243C44E-C6A0-4A84-9109-50E522F04F1F}">
      <dsp:nvSpPr>
        <dsp:cNvPr id="0" name=""/>
        <dsp:cNvSpPr/>
      </dsp:nvSpPr>
      <dsp:spPr>
        <a:xfrm rot="5400000">
          <a:off x="4885481" y="883901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минимум ежедневной подготовки к выпуску</a:t>
          </a:r>
          <a:endParaRPr lang="ru-RU" sz="1100" kern="1200" dirty="0"/>
        </a:p>
      </dsp:txBody>
      <dsp:txXfrm rot="-5400000">
        <a:off x="2688336" y="3099840"/>
        <a:ext cx="4760471" cy="347386"/>
      </dsp:txXfrm>
    </dsp:sp>
    <dsp:sp modelId="{9B80A444-BF82-4949-9B8B-A339E7918346}">
      <dsp:nvSpPr>
        <dsp:cNvPr id="0" name=""/>
        <dsp:cNvSpPr/>
      </dsp:nvSpPr>
      <dsp:spPr>
        <a:xfrm>
          <a:off x="0" y="3032925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30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30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30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30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30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30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Редактор</a:t>
          </a:r>
          <a:endParaRPr lang="en-US" sz="2200" kern="1200" dirty="0"/>
        </a:p>
      </dsp:txBody>
      <dsp:txXfrm>
        <a:off x="23491" y="3056416"/>
        <a:ext cx="2641354" cy="434233"/>
      </dsp:txXfrm>
    </dsp:sp>
    <dsp:sp modelId="{7820B0D0-BB4E-4978-8108-477C58358A04}">
      <dsp:nvSpPr>
        <dsp:cNvPr id="0" name=""/>
        <dsp:cNvSpPr/>
      </dsp:nvSpPr>
      <dsp:spPr>
        <a:xfrm rot="5400000">
          <a:off x="4885481" y="1389176"/>
          <a:ext cx="384972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зеркальный монитор, </a:t>
          </a:r>
          <a:r>
            <a:rPr lang="ru-RU" sz="1100" kern="1200" dirty="0" err="1" smtClean="0"/>
            <a:t>интерактив</a:t>
          </a:r>
          <a:endParaRPr lang="ru-RU" sz="1100" kern="1200" dirty="0"/>
        </a:p>
      </dsp:txBody>
      <dsp:txXfrm rot="-5400000">
        <a:off x="2688336" y="3605115"/>
        <a:ext cx="4760471" cy="347386"/>
      </dsp:txXfrm>
    </dsp:sp>
    <dsp:sp modelId="{1CDF2B1E-A11B-4327-8C9F-B8BF85F48AE0}">
      <dsp:nvSpPr>
        <dsp:cNvPr id="0" name=""/>
        <dsp:cNvSpPr/>
      </dsp:nvSpPr>
      <dsp:spPr>
        <a:xfrm>
          <a:off x="0" y="3538201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5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35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35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35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35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35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5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35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Диктор</a:t>
          </a:r>
          <a:endParaRPr lang="en-US" sz="2200" kern="1200" dirty="0"/>
        </a:p>
      </dsp:txBody>
      <dsp:txXfrm>
        <a:off x="23491" y="3561692"/>
        <a:ext cx="2641354" cy="434233"/>
      </dsp:txXfrm>
    </dsp:sp>
    <dsp:sp modelId="{01D24FCF-586E-4551-A3AA-4E718CFF41CA}">
      <dsp:nvSpPr>
        <dsp:cNvPr id="0" name=""/>
        <dsp:cNvSpPr/>
      </dsp:nvSpPr>
      <dsp:spPr>
        <a:xfrm>
          <a:off x="0" y="4043477"/>
          <a:ext cx="2688336" cy="48121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73000"/>
                <a:satMod val="150000"/>
              </a:schemeClr>
            </a:gs>
            <a:gs pos="25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80000"/>
                <a:satMod val="105000"/>
              </a:schemeClr>
            </a:gs>
            <a:gs pos="3800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shade val="59000"/>
                <a:satMod val="120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-40000"/>
                <a:shade val="57000"/>
                <a:satMod val="12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56000"/>
                <a:satMod val="145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40000"/>
                <a:shade val="63000"/>
                <a:satMod val="16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alpha val="90000"/>
              <a:hueOff val="0"/>
              <a:satOff val="0"/>
              <a:lumOff val="0"/>
              <a:alphaOff val="-4000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23491" y="4066968"/>
        <a:ext cx="2641354" cy="434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DFF723-58EB-4271-B46C-F5268A84A62A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C19D4D5-0F9D-472B-B268-A1B43AF3F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455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D2CAC-F9B2-48DF-B97E-C4D4DFAEFC30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D336-7D56-45A6-ACE6-4D14F8DF0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080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76680-617A-4587-B228-375168E48545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62452-28CB-45C2-A891-3C38DA9E6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80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6BBE-4F53-4DE1-84C4-447009766ABE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A56ED-44C6-4739-9711-B0143B751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2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96633-A612-497C-9B90-612C9A8C1543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08C01-1014-47BF-990F-91AA5F977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95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FE32C-E2FE-4188-8F99-47A38155238D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8D48C-BB5F-4863-9769-77C9E26BA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8933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E9C1-2A59-40F4-9C24-B1C48604D6E5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1C4E5-100C-4E4A-8379-E30759187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362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83F2-FE69-4BEC-A39A-E1F2565A586A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5A898-E766-4732-89C9-D140223B0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534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122FE-C20C-476F-81BC-503F2B66FB93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E3E0-BD82-4AED-806E-B245E597B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3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9D711-2BB7-481F-B67D-3699DF776AA1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2E87-18DF-4EE0-AFFD-AB5CD833D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18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89C1-332F-466A-884C-77EDBA2C3428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F6C3B-6429-4A4D-93C6-D140B6CA0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59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3FFE4-71D7-46CB-9DFD-EB56B5E28013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BBC2-D628-44F8-A883-513689EA0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56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7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307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504C22-7713-4508-9DF6-091B45B8DDF5}" type="datetimeFigureOut">
              <a:rPr lang="ru-RU"/>
              <a:pPr>
                <a:defRPr/>
              </a:pPr>
              <a:t>24.11.2015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DD595B-9B5F-44A7-98AA-8D53D24C7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1" r:id="rId1"/>
    <p:sldLayoutId id="2147483865" r:id="rId2"/>
    <p:sldLayoutId id="2147483872" r:id="rId3"/>
    <p:sldLayoutId id="2147483866" r:id="rId4"/>
    <p:sldLayoutId id="2147483873" r:id="rId5"/>
    <p:sldLayoutId id="2147483867" r:id="rId6"/>
    <p:sldLayoutId id="2147483868" r:id="rId7"/>
    <p:sldLayoutId id="2147483874" r:id="rId8"/>
    <p:sldLayoutId id="2147483875" r:id="rId9"/>
    <p:sldLayoutId id="2147483869" r:id="rId10"/>
    <p:sldLayoutId id="21474838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E:\Advertisement_Materials\Marketing_Materials\VIDEOHigh\Algebra_01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26" Type="http://schemas.openxmlformats.org/officeDocument/2006/relationships/image" Target="../media/image77.jpeg"/><Relationship Id="rId3" Type="http://schemas.openxmlformats.org/officeDocument/2006/relationships/image" Target="../media/image54.jpeg"/><Relationship Id="rId21" Type="http://schemas.openxmlformats.org/officeDocument/2006/relationships/image" Target="../media/image72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5" Type="http://schemas.openxmlformats.org/officeDocument/2006/relationships/image" Target="../media/image76.jpeg"/><Relationship Id="rId2" Type="http://schemas.openxmlformats.org/officeDocument/2006/relationships/image" Target="../media/image53.jpeg"/><Relationship Id="rId16" Type="http://schemas.openxmlformats.org/officeDocument/2006/relationships/image" Target="../media/image67.jpeg"/><Relationship Id="rId20" Type="http://schemas.openxmlformats.org/officeDocument/2006/relationships/image" Target="../media/image71.jpeg"/><Relationship Id="rId29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jpeg"/><Relationship Id="rId24" Type="http://schemas.openxmlformats.org/officeDocument/2006/relationships/image" Target="../media/image75.jpeg"/><Relationship Id="rId32" Type="http://schemas.openxmlformats.org/officeDocument/2006/relationships/image" Target="../media/image83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23" Type="http://schemas.openxmlformats.org/officeDocument/2006/relationships/image" Target="../media/image74.jpeg"/><Relationship Id="rId28" Type="http://schemas.openxmlformats.org/officeDocument/2006/relationships/image" Target="../media/image79.jpeg"/><Relationship Id="rId10" Type="http://schemas.openxmlformats.org/officeDocument/2006/relationships/image" Target="../media/image61.jpeg"/><Relationship Id="rId19" Type="http://schemas.openxmlformats.org/officeDocument/2006/relationships/image" Target="../media/image70.jpeg"/><Relationship Id="rId31" Type="http://schemas.openxmlformats.org/officeDocument/2006/relationships/image" Target="../media/image82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Relationship Id="rId22" Type="http://schemas.openxmlformats.org/officeDocument/2006/relationships/image" Target="../media/image73.jpeg"/><Relationship Id="rId27" Type="http://schemas.openxmlformats.org/officeDocument/2006/relationships/image" Target="../media/image78.jpeg"/><Relationship Id="rId30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arim.co.kr/product/vs2000/wmv/agriculture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Линейка продуктов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6600" dirty="0" smtClean="0"/>
              <a:t>«Фокус»</a:t>
            </a:r>
            <a:endParaRPr lang="ru-RU" sz="6600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433390" y="1544639"/>
            <a:ext cx="6480175" cy="1752600"/>
          </a:xfrm>
        </p:spPr>
        <p:txBody>
          <a:bodyPr/>
          <a:lstStyle/>
          <a:p>
            <a:pPr eaLnBrk="1" hangingPunct="1"/>
            <a:r>
              <a:rPr lang="ru-RU" altLang="ru-RU" smtClean="0"/>
              <a:t>Основа для малобюджетного телевизионного производства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43504" y="6215083"/>
            <a:ext cx="378621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СофтЛаб-НСК,  Д-Графика </a:t>
            </a:r>
            <a:r>
              <a:rPr lang="en-US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</a:t>
            </a:r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20</a:t>
            </a: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</a:t>
            </a:r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5</a:t>
            </a: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01601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http://www.tv-focus.com/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2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467600" cy="796925"/>
          </a:xfrm>
        </p:spPr>
        <p:txBody>
          <a:bodyPr lIns="91440" rIns="9144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Свой стиль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8435" name="Picture 2" descr="D:\Bbm\РАБОТА\Marketing_materials\Selected_images\KTV-p1i0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71563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 descr="D:\Bbm\РАБОТА\Marketing_materials\Selected_images\Image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071563"/>
            <a:ext cx="38020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D:\Bbm\РАБОТА\Marketing_materials\Selected_images\teleregion_00027_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00500"/>
            <a:ext cx="36226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" descr="D:\Bbm\РАБОТА\Marketing_materials\Selected_images\K9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000500"/>
            <a:ext cx="3571875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Живое студийное производство предполагает: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543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50" cy="796925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Типовое решение от интегратора: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Камеры, Генераторы графики и титров, видеосервера, преобразователи, видеоприёмники и грабберы, матрицы</a:t>
            </a:r>
          </a:p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Микшеры с эффектами</a:t>
            </a:r>
          </a:p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Системы автоматизации</a:t>
            </a:r>
          </a:p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Кодеры и стриммеры</a:t>
            </a:r>
          </a:p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Мониторы</a:t>
            </a:r>
          </a:p>
        </p:txBody>
      </p:sp>
      <p:pic>
        <p:nvPicPr>
          <p:cNvPr id="20484" name="Picture 6" descr="DSCN34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786313"/>
            <a:ext cx="132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 descr="D:\Bbm\РАБОТА\Marketing_materials\Selected_images\WHOLE DRAWIN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786188"/>
            <a:ext cx="2144712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39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Студия «Фокус» - сама по себе уже интегрированное решение</a:t>
            </a:r>
            <a:br>
              <a:rPr lang="ru-RU" dirty="0" smtClean="0"/>
            </a:br>
            <a:endParaRPr lang="ru-RU" sz="1400" dirty="0"/>
          </a:p>
        </p:txBody>
      </p:sp>
      <p:sp>
        <p:nvSpPr>
          <p:cNvPr id="1028" name="Content Placeholder 2"/>
          <p:cNvSpPr>
            <a:spLocks noGrp="1"/>
          </p:cNvSpPr>
          <p:nvPr>
            <p:ph idx="1"/>
          </p:nvPr>
        </p:nvSpPr>
        <p:spPr>
          <a:xfrm>
            <a:off x="457200" y="2928938"/>
            <a:ext cx="7467600" cy="319722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B0F0"/>
                </a:solidFill>
              </a:rPr>
              <a:t>Камеры, мониторы</a:t>
            </a:r>
          </a:p>
          <a:p>
            <a:pPr eaLnBrk="1" hangingPunct="1"/>
            <a:r>
              <a:rPr lang="ru-RU" altLang="ru-RU" smtClean="0">
                <a:solidFill>
                  <a:srgbClr val="FFFF00"/>
                </a:solidFill>
              </a:rPr>
              <a:t>Студия «Фокус»</a:t>
            </a:r>
          </a:p>
          <a:p>
            <a:pPr eaLnBrk="1" hangingPunct="1"/>
            <a:endParaRPr lang="ru-RU" alt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 </a:t>
            </a:r>
            <a:r>
              <a:rPr lang="ru-RU" altLang="ru-RU" sz="2000" smtClean="0"/>
              <a:t>(минимальный</a:t>
            </a:r>
            <a:r>
              <a:rPr lang="en-US" altLang="ru-RU" sz="2000" smtClean="0"/>
              <a:t> </a:t>
            </a:r>
            <a:r>
              <a:rPr lang="ru-RU" altLang="ru-RU" sz="2000" smtClean="0"/>
              <a:t>комплект</a:t>
            </a:r>
            <a:r>
              <a:rPr lang="en-US" altLang="ru-RU" sz="2000" smtClean="0"/>
              <a:t>)</a:t>
            </a:r>
            <a:endParaRPr lang="ru-RU" altLang="ru-RU" smtClean="0"/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6357938" y="4429125"/>
          <a:ext cx="210820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3" imgW="6107937" imgH="4469841" progId="">
                  <p:embed/>
                </p:oleObj>
              </mc:Choice>
              <mc:Fallback>
                <p:oleObj name="Image" r:id="rId3" imgW="6107937" imgH="4469841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4429125"/>
                        <a:ext cx="210820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Студия «Фокус» - интегрированное решение</a:t>
            </a:r>
            <a:endParaRPr lang="ru-RU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2500313"/>
            <a:ext cx="7467600" cy="362585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B0F0"/>
                </a:solidFill>
              </a:rPr>
              <a:t>Камеры, мониторы</a:t>
            </a:r>
          </a:p>
          <a:p>
            <a:pPr eaLnBrk="1" hangingPunct="1"/>
            <a:r>
              <a:rPr lang="ru-RU" altLang="ru-RU" dirty="0" smtClean="0">
                <a:solidFill>
                  <a:srgbClr val="00B0F0"/>
                </a:solidFill>
              </a:rPr>
              <a:t>Звуковой микшер</a:t>
            </a:r>
          </a:p>
          <a:p>
            <a:pPr eaLnBrk="1" hangingPunct="1"/>
            <a:r>
              <a:rPr lang="ru-RU" altLang="ru-RU" dirty="0" smtClean="0">
                <a:solidFill>
                  <a:srgbClr val="FFFF00"/>
                </a:solidFill>
              </a:rPr>
              <a:t>Студия «Фокус» + опции</a:t>
            </a:r>
          </a:p>
          <a:p>
            <a:pPr eaLnBrk="1" hangingPunct="1"/>
            <a:r>
              <a:rPr lang="ru-RU" altLang="ru-RU" dirty="0" smtClean="0">
                <a:solidFill>
                  <a:srgbClr val="FFFF00"/>
                </a:solidFill>
              </a:rPr>
              <a:t>Система автоматизации вещания Форвард Тх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dirty="0" smtClean="0">
              <a:solidFill>
                <a:srgbClr val="FFFF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dirty="0" smtClean="0"/>
              <a:t>(Полнофункциональный комплект)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Студия «Фокус» готова к интеграции: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7467600" cy="484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Штатное расписание</a:t>
            </a:r>
            <a:br>
              <a:rPr lang="ru-RU" altLang="ru-RU" smtClean="0"/>
            </a:br>
            <a:r>
              <a:rPr lang="ru-RU" altLang="ru-RU" sz="2000" smtClean="0"/>
              <a:t>(в типовом студийном производственном процессе)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Режиссёр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Сценарист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Дизайнер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Телеоператор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 графики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Редактор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Диктор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5072066" y="3071810"/>
          <a:ext cx="3357586" cy="86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457200" y="2746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7467600" cy="500063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Студии для вещания «под ключ» в Ю.Корее:</a:t>
            </a:r>
          </a:p>
        </p:txBody>
      </p:sp>
      <p:pic>
        <p:nvPicPr>
          <p:cNvPr id="26627" name="Picture 2" descr="D:\Bbm\РАБОТА\Marketing_materials\Selected_images\SANY01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703263"/>
            <a:ext cx="3857625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3" descr="D:\Bbm\РАБОТА\Marketing_materials\Selected_images\Photo-0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86188"/>
            <a:ext cx="2214562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 descr="D:\Bbm\РАБОТА\Marketing_materials\Selected_images\Photo-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714375"/>
            <a:ext cx="22145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 descr="D:\Bbm\РАБОТА\Marketing_materials\Selected_images\SANY01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714750"/>
            <a:ext cx="35718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Bbm\РАБОТА\Marketing_materials\Selected_images\DSCN3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3"/>
            <a:ext cx="3786188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D:\Bbm\РАБОТА\Marketing_materials\Selected_images\JEJU_IPTV_2007_02_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643313"/>
            <a:ext cx="4338638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D:\Bbm\РАБОТА\Marketing_materials\Selected_images\DSCN34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14313"/>
            <a:ext cx="37211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D:\Bbm\РАБОТА\Marketing_materials\Selected_images\DSCN3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75"/>
            <a:ext cx="3763962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9"/>
            <a:ext cx="7992888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«Фокус» – виртуальная студия</a:t>
            </a:r>
            <a:br>
              <a:rPr lang="ru-RU" sz="4800" dirty="0" smtClean="0"/>
            </a:br>
            <a:r>
              <a:rPr lang="ru-RU" sz="4800" dirty="0" smtClean="0"/>
              <a:t>«</a:t>
            </a:r>
            <a:r>
              <a:rPr lang="en-US" sz="4800" dirty="0" err="1" smtClean="0"/>
              <a:t>AllMix</a:t>
            </a:r>
            <a:r>
              <a:rPr lang="ru-RU" sz="4800" dirty="0" smtClean="0"/>
              <a:t>» - мини ТВ студия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1643064"/>
            <a:ext cx="8143875" cy="2428875"/>
          </a:xfrm>
        </p:spPr>
        <p:txBody>
          <a:bodyPr>
            <a:normAutofit fontScale="925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   Применяемые технологии существенно  ориентированы на малобюджетное ТВ производство, в частности, доступное региональным, кабельным, рекламным, образовательным или IP TV студиям.</a:t>
            </a:r>
          </a:p>
        </p:txBody>
      </p:sp>
      <p:pic>
        <p:nvPicPr>
          <p:cNvPr id="9220" name="Picture 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6"/>
            <a:ext cx="27368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J:\Томск 2014_10\DSC_66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4588913"/>
            <a:ext cx="2806527" cy="18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7" name="Picture 1" descr="D:\SoftLab\ФОКУС\!ScreenShots\vlcsnap-2015-06-15-17h51m10s78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653136"/>
            <a:ext cx="2858130" cy="1607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229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Фокус – уникальный продукт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Редактор интерфейса оператора</a:t>
            </a:r>
          </a:p>
          <a:p>
            <a:r>
              <a:rPr lang="ru-RU" dirty="0" smtClean="0"/>
              <a:t>Виртуальные камеры (без датчиков)</a:t>
            </a:r>
          </a:p>
          <a:p>
            <a:r>
              <a:rPr lang="ru-RU" dirty="0" smtClean="0"/>
              <a:t>Полноценная поддержка 3Д</a:t>
            </a:r>
          </a:p>
          <a:p>
            <a:r>
              <a:rPr lang="ru-RU" dirty="0" smtClean="0"/>
              <a:t>«Пре-</a:t>
            </a:r>
            <a:r>
              <a:rPr lang="ru-RU" dirty="0" err="1" smtClean="0"/>
              <a:t>рендеренные</a:t>
            </a:r>
            <a:r>
              <a:rPr lang="ru-RU" dirty="0" smtClean="0"/>
              <a:t>» виртуальные сцены</a:t>
            </a:r>
          </a:p>
          <a:p>
            <a:r>
              <a:rPr lang="ru-RU" dirty="0" smtClean="0"/>
              <a:t>От </a:t>
            </a:r>
            <a:r>
              <a:rPr lang="en-US" dirty="0" smtClean="0"/>
              <a:t>SD </a:t>
            </a:r>
            <a:r>
              <a:rPr lang="ru-RU" dirty="0" smtClean="0"/>
              <a:t>до 4К</a:t>
            </a:r>
            <a:endParaRPr lang="en-US" dirty="0" smtClean="0"/>
          </a:p>
          <a:p>
            <a:r>
              <a:rPr lang="ru-RU" dirty="0" smtClean="0"/>
              <a:t>Виртуальная сцена как законченный программный продукт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466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/>
              <a:t>Интерфейс оператора – часть дизайна виртуальной сцены</a:t>
            </a:r>
          </a:p>
        </p:txBody>
      </p:sp>
      <p:pic>
        <p:nvPicPr>
          <p:cNvPr id="44035" name="Picture 2" descr="D:\Bbm\РАБОТА\Marketing_materials\Selected_images\VideoMixer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57375"/>
            <a:ext cx="4357687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 descr="D:\SoftLab\Selected_images\vmeste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000125"/>
            <a:ext cx="3862387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7" name="Picture 1" descr="D:\SoftLab\ФОКУС\!ScreenShots\vlcsnap-2015-06-15-18h05m35s3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573016"/>
            <a:ext cx="4096456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29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3" name="Content Placeholder 3" descr="D:\Bbm\РАБОТА\Marketing_materials\Selected_images\DSC_64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142875"/>
            <a:ext cx="6357938" cy="4222750"/>
          </a:xfrm>
        </p:spPr>
      </p:pic>
      <p:sp>
        <p:nvSpPr>
          <p:cNvPr id="5" name="TextBox 4"/>
          <p:cNvSpPr txBox="1"/>
          <p:nvPr/>
        </p:nvSpPr>
        <p:spPr>
          <a:xfrm>
            <a:off x="6643688" y="285750"/>
            <a:ext cx="2357437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Планируем заранее -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сценарий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4643438"/>
            <a:ext cx="2857500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Действуем «на ходу» -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интерактив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5606" name="Picture 7" descr="E:\Events_Reports\IBC_2008\Exhibition\DSC_08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014663"/>
            <a:ext cx="5786437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Другой подход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84313"/>
            <a:ext cx="8070850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33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smtClean="0"/>
              <a:t>В линейке студий «Фокус» представлены следующие продукты: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63"/>
            <a:ext cx="7467600" cy="4483100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dirty="0" smtClean="0">
                <a:solidFill>
                  <a:srgbClr val="92D050"/>
                </a:solidFill>
              </a:rPr>
              <a:t>«Фокус» </a:t>
            </a:r>
            <a:r>
              <a:rPr lang="ru-RU" dirty="0" smtClean="0"/>
              <a:t>– включает полнофункциональный инструментарий для создания проектов дизайна виртуальных студий и соответствующих рабочих интерфейсов операторов, а также систему реального времени для проведения съёмок любых проектов;</a:t>
            </a:r>
          </a:p>
          <a:p>
            <a:pPr>
              <a:defRPr/>
            </a:pPr>
            <a:r>
              <a:rPr lang="ru-RU" dirty="0" smtClean="0">
                <a:solidFill>
                  <a:srgbClr val="92D050"/>
                </a:solidFill>
              </a:rPr>
              <a:t>«Фокус </a:t>
            </a:r>
            <a:r>
              <a:rPr lang="ru-RU" dirty="0" err="1" smtClean="0">
                <a:solidFill>
                  <a:srgbClr val="92D050"/>
                </a:solidFill>
              </a:rPr>
              <a:t>Лайт</a:t>
            </a:r>
            <a:r>
              <a:rPr lang="ru-RU" dirty="0" smtClean="0">
                <a:solidFill>
                  <a:srgbClr val="92D050"/>
                </a:solidFill>
              </a:rPr>
              <a:t>» </a:t>
            </a:r>
            <a:r>
              <a:rPr lang="ru-RU" dirty="0" smtClean="0"/>
              <a:t>– система реального времени - плеер для работы с уже готовыми проектами (декорациями и интерфейсом);</a:t>
            </a:r>
          </a:p>
          <a:p>
            <a:pPr>
              <a:defRPr/>
            </a:pPr>
            <a:r>
              <a:rPr lang="ru-RU" dirty="0" smtClean="0">
                <a:solidFill>
                  <a:srgbClr val="92D050"/>
                </a:solidFill>
              </a:rPr>
              <a:t>«Фокус Дизайнер» </a:t>
            </a:r>
            <a:r>
              <a:rPr lang="ru-RU" dirty="0" smtClean="0"/>
              <a:t>– приложение для удаленной работы дизайнеров</a:t>
            </a:r>
            <a:r>
              <a:rPr lang="en-US" dirty="0" smtClean="0"/>
              <a:t> </a:t>
            </a:r>
            <a:r>
              <a:rPr lang="ru-RU" dirty="0" smtClean="0"/>
              <a:t>и режиссёров.</a:t>
            </a:r>
          </a:p>
          <a:p>
            <a:pPr>
              <a:defRPr/>
            </a:pPr>
            <a:r>
              <a:rPr lang="ru-RU" dirty="0" smtClean="0">
                <a:solidFill>
                  <a:srgbClr val="92D050"/>
                </a:solidFill>
              </a:rPr>
              <a:t>«Виртуальный </a:t>
            </a:r>
            <a:r>
              <a:rPr lang="ru-RU" dirty="0" err="1" smtClean="0">
                <a:solidFill>
                  <a:srgbClr val="92D050"/>
                </a:solidFill>
              </a:rPr>
              <a:t>презентер</a:t>
            </a:r>
            <a:r>
              <a:rPr lang="ru-RU" dirty="0" smtClean="0">
                <a:solidFill>
                  <a:srgbClr val="92D050"/>
                </a:solidFill>
              </a:rPr>
              <a:t>» </a:t>
            </a:r>
            <a:r>
              <a:rPr lang="ru-RU" dirty="0" smtClean="0"/>
              <a:t>– специализированная по конфигурации и приложениям система, ориентированная на образовательные и презентационные цели;</a:t>
            </a:r>
          </a:p>
        </p:txBody>
      </p:sp>
      <p:pic>
        <p:nvPicPr>
          <p:cNvPr id="58370" name="Picture 2" descr="D:\SoftLab\ФОКУС\!ScreenShots\vlcsnap-2015-06-15-18h02m33s8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112187"/>
            <a:ext cx="2700611" cy="1519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25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zh-CN" sz="4400" dirty="0" smtClean="0">
                <a:solidFill>
                  <a:srgbClr val="92D050"/>
                </a:solidFill>
                <a:latin typeface="+mn-lt"/>
              </a:rPr>
              <a:t>«Фокус» </a:t>
            </a:r>
            <a:r>
              <a:rPr lang="ru-RU" altLang="zh-CN" sz="4400" b="1" i="1" dirty="0" smtClean="0"/>
              <a:t>– </a:t>
            </a:r>
            <a:r>
              <a:rPr lang="ru-RU" altLang="zh-CN" sz="3600" b="1" i="1" dirty="0" smtClean="0"/>
              <a:t/>
            </a:r>
            <a:br>
              <a:rPr lang="ru-RU" altLang="zh-CN" sz="3600" b="1" i="1" dirty="0" smtClean="0"/>
            </a:br>
            <a:r>
              <a:rPr lang="ru-RU" altLang="zh-CN" sz="3600" b="1" i="1" dirty="0" smtClean="0"/>
              <a:t>многофункциональная система</a:t>
            </a:r>
            <a:r>
              <a:rPr lang="ru-RU" altLang="zh-CN" sz="3600" dirty="0" smtClean="0"/>
              <a:t> </a:t>
            </a:r>
            <a:endParaRPr lang="ru-R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ru-RU" altLang="zh-CN" sz="3200" dirty="0" smtClean="0"/>
              <a:t>«Фокус» можно использовать не только как виртуальную студию, но и как систему оформления живого эфира с помощью интерактивной трехмерной графики реального времени – это и анимированные компьютерные персонажи, виртуальные «плазменные панели», динамическая бизнес-графика, сложные титры и многое другое. </a:t>
            </a:r>
          </a:p>
          <a:p>
            <a:pPr>
              <a:defRPr/>
            </a:pPr>
            <a:r>
              <a:rPr lang="ru-RU" altLang="zh-CN" sz="3200" dirty="0" smtClean="0"/>
              <a:t>«Фокус» может выступать в роли многоканального компьютерного микшера с уникальными программируемыми спецэффектами. При этом поддерживаются все телевизионные стандарты, от любительских до профессиональных.</a:t>
            </a:r>
            <a:endParaRPr lang="ru-RU" sz="32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7467600" cy="65405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92D050"/>
                </a:solidFill>
                <a:latin typeface="+mn-lt"/>
              </a:rPr>
              <a:t>«Фокус»</a:t>
            </a:r>
            <a:endParaRPr lang="ru-RU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2875" y="1143000"/>
            <a:ext cx="7858125" cy="4500563"/>
          </a:xfrm>
        </p:spPr>
        <p:txBody>
          <a:bodyPr>
            <a:normAutofit fontScale="70000" lnSpcReduction="20000"/>
          </a:bodyPr>
          <a:lstStyle/>
          <a:p>
            <a:pPr indent="0">
              <a:buFont typeface="Wingdings 2" pitchFamily="18" charset="2"/>
              <a:buNone/>
              <a:defRPr/>
            </a:pPr>
            <a:r>
              <a:rPr lang="ru-RU" sz="3400" dirty="0" smtClean="0"/>
              <a:t>Основной продукт, включающий инструментарий работы с проектами (декорациями, сценариями и интерфейсами) и систему для работы в прямом эфире:</a:t>
            </a:r>
          </a:p>
          <a:p>
            <a:pPr indent="0">
              <a:buFont typeface="Wingdings 2" pitchFamily="18" charset="2"/>
              <a:buNone/>
              <a:defRPr/>
            </a:pPr>
            <a:endParaRPr lang="ru-RU" sz="3400" dirty="0" smtClean="0"/>
          </a:p>
          <a:p>
            <a:pPr lvl="1">
              <a:defRPr/>
            </a:pPr>
            <a:r>
              <a:rPr lang="ru-RU" dirty="0" smtClean="0"/>
              <a:t>Инструментарий дизайна виртуальных сцен включает средства экспорта защищённых проектов для пользователей студий «Фокус </a:t>
            </a:r>
            <a:r>
              <a:rPr lang="ru-RU" dirty="0" err="1" smtClean="0"/>
              <a:t>Лайт</a:t>
            </a:r>
            <a:r>
              <a:rPr lang="ru-RU" dirty="0" smtClean="0"/>
              <a:t>»;</a:t>
            </a:r>
          </a:p>
          <a:p>
            <a:pPr lvl="1">
              <a:defRPr/>
            </a:pPr>
            <a:r>
              <a:rPr lang="ru-RU" dirty="0" smtClean="0"/>
              <a:t>Использование внутреннего языка программирования позволяет управлять поведением виртуальных сцен в рамках заранее продуманного сценария с точностью до кадра;</a:t>
            </a:r>
          </a:p>
          <a:p>
            <a:pPr lvl="1">
              <a:defRPr/>
            </a:pPr>
            <a:r>
              <a:rPr lang="ru-RU" dirty="0" smtClean="0"/>
              <a:t>Поддержка динамических </a:t>
            </a:r>
            <a:r>
              <a:rPr lang="ru-RU" dirty="0" err="1" smtClean="0"/>
              <a:t>подгужаемых</a:t>
            </a:r>
            <a:r>
              <a:rPr lang="ru-RU" dirty="0" smtClean="0"/>
              <a:t> модулей (</a:t>
            </a:r>
            <a:r>
              <a:rPr lang="ru-RU" dirty="0" err="1" smtClean="0"/>
              <a:t>плагинов</a:t>
            </a:r>
            <a:r>
              <a:rPr lang="ru-RU" dirty="0" smtClean="0"/>
              <a:t>) значительно расширяет область использования виртуальных студий;</a:t>
            </a:r>
          </a:p>
          <a:p>
            <a:pPr lvl="1">
              <a:defRPr/>
            </a:pPr>
            <a:r>
              <a:rPr lang="ru-RU" dirty="0" smtClean="0"/>
              <a:t>Новое поколение ПО значительно упрощает написание сценария за счёт визуального интерфейса.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36868" name="Picture 2" descr="\\Bbm-office\VS_Data\Exhibition_Preparation\CSTB_2010\Buklet\Focus_dia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4929188"/>
            <a:ext cx="2014538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7467600" cy="65405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92D050"/>
                </a:solidFill>
                <a:latin typeface="+mn-lt"/>
              </a:rPr>
              <a:t>«Фокус </a:t>
            </a:r>
            <a:r>
              <a:rPr lang="ru-RU" i="1" dirty="0" err="1" smtClean="0">
                <a:solidFill>
                  <a:srgbClr val="92D050"/>
                </a:solidFill>
                <a:latin typeface="+mn-lt"/>
              </a:rPr>
              <a:t>Лайт</a:t>
            </a:r>
            <a:r>
              <a:rPr lang="ru-RU" dirty="0" smtClean="0">
                <a:solidFill>
                  <a:srgbClr val="92D050"/>
                </a:solidFill>
                <a:latin typeface="+mn-lt"/>
              </a:rPr>
              <a:t>»</a:t>
            </a:r>
            <a:endParaRPr lang="ru-RU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2875" y="1143000"/>
            <a:ext cx="8715375" cy="5357813"/>
          </a:xfrm>
        </p:spPr>
        <p:txBody>
          <a:bodyPr>
            <a:normAutofit fontScale="70000" lnSpcReduction="20000"/>
          </a:bodyPr>
          <a:lstStyle/>
          <a:p>
            <a:pPr indent="0">
              <a:buFont typeface="Wingdings 2" pitchFamily="18" charset="2"/>
              <a:buNone/>
              <a:defRPr/>
            </a:pPr>
            <a:r>
              <a:rPr lang="ru-RU" sz="3400" dirty="0" smtClean="0"/>
              <a:t>Продукт предназначен для работы с готовыми проектами (декорациями, сценариями и интерфейсами) и ориентирован на малобюджетные студии, не имеющие своего дизайнера. Чрезвычайно прост в инсталляции и использовании, реальное ТВ-производство возможно буквально через несколько дней после первого знакомства:</a:t>
            </a:r>
          </a:p>
          <a:p>
            <a:pPr>
              <a:buFont typeface="Wingdings 2" pitchFamily="18" charset="2"/>
              <a:buNone/>
              <a:defRPr/>
            </a:pPr>
            <a:endParaRPr lang="ru-RU" sz="3400" dirty="0" smtClean="0"/>
          </a:p>
          <a:p>
            <a:pPr lvl="1">
              <a:defRPr/>
            </a:pPr>
            <a:r>
              <a:rPr lang="ru-RU" dirty="0" smtClean="0"/>
              <a:t>Предлагается широкий выбор готовых проектов (сцен) из библиотеки адаптируемых шаблонов, а также возможность заказа собственных уникальных декораций как у производителей, так и у пользователей студий «Фокус»;</a:t>
            </a:r>
          </a:p>
          <a:p>
            <a:pPr lvl="1">
              <a:defRPr/>
            </a:pPr>
            <a:r>
              <a:rPr lang="ru-RU" dirty="0" smtClean="0"/>
              <a:t>Позволяет быстро адаптировать для конкретных задач стандартно поставляемые шаблоны сцен, создавая собственные темы (наборы параметров и модифицируемых </a:t>
            </a:r>
            <a:r>
              <a:rPr lang="ru-RU" dirty="0" err="1" smtClean="0"/>
              <a:t>мультимедийных</a:t>
            </a:r>
            <a:r>
              <a:rPr lang="ru-RU" dirty="0" smtClean="0"/>
              <a:t> данных);</a:t>
            </a:r>
          </a:p>
          <a:p>
            <a:pPr lvl="1">
              <a:defRPr/>
            </a:pPr>
            <a:r>
              <a:rPr lang="ru-RU" dirty="0" smtClean="0"/>
              <a:t>Имеет развитые средства интерактивного управления.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7467600" cy="65405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92D050"/>
                </a:solidFill>
                <a:latin typeface="+mn-lt"/>
              </a:rPr>
              <a:t>«Фокус</a:t>
            </a:r>
            <a:r>
              <a:rPr lang="ru-RU" i="1" dirty="0" smtClean="0">
                <a:latin typeface="+mn-lt"/>
              </a:rPr>
              <a:t> </a:t>
            </a:r>
            <a:r>
              <a:rPr lang="ru-RU" i="1" dirty="0" smtClean="0">
                <a:solidFill>
                  <a:srgbClr val="92D050"/>
                </a:solidFill>
                <a:latin typeface="+mn-lt"/>
              </a:rPr>
              <a:t>Дизайн</a:t>
            </a:r>
            <a:r>
              <a:rPr lang="ru-RU" dirty="0" smtClean="0">
                <a:solidFill>
                  <a:srgbClr val="92D050"/>
                </a:solidFill>
                <a:latin typeface="+mn-lt"/>
              </a:rPr>
              <a:t>»</a:t>
            </a:r>
            <a:endParaRPr lang="ru-RU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715000" cy="535781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800" dirty="0" smtClean="0"/>
              <a:t>Этот программный продукт функционально соответствует полной версии авторского инструментария для создания виртуальных студий, но не допускает полноценной работы в реальном времени и экспорта проектов для систем «</a:t>
            </a:r>
            <a:r>
              <a:rPr lang="ru-RU" sz="2800" dirty="0" err="1" smtClean="0"/>
              <a:t>Лайт</a:t>
            </a:r>
            <a:r>
              <a:rPr lang="ru-RU" sz="2800" dirty="0" smtClean="0"/>
              <a:t>». </a:t>
            </a:r>
          </a:p>
          <a:p>
            <a:pPr>
              <a:defRPr/>
            </a:pPr>
            <a:r>
              <a:rPr lang="ru-RU" sz="2800" dirty="0" smtClean="0"/>
              <a:t>Интересен дизайнерам для удалённой работы над проектами с режимом ограниченного </a:t>
            </a:r>
            <a:r>
              <a:rPr lang="ru-RU" sz="2800" dirty="0" err="1" smtClean="0"/>
              <a:t>превью</a:t>
            </a:r>
            <a:r>
              <a:rPr lang="ru-RU" sz="2800" dirty="0" smtClean="0"/>
              <a:t>.</a:t>
            </a:r>
          </a:p>
          <a:p>
            <a:pPr>
              <a:buFont typeface="Wingdings 2" pitchFamily="18" charset="2"/>
              <a:buNone/>
              <a:defRPr/>
            </a:pPr>
            <a:endParaRPr lang="ru-RU" sz="3400" dirty="0" smtClean="0"/>
          </a:p>
        </p:txBody>
      </p:sp>
      <p:pic>
        <p:nvPicPr>
          <p:cNvPr id="40964" name="Picture 2" descr="\\Bbm-office\VS_Data\Exhibition_Preparation\CSTB_2010\Buklet\Focus_design_samp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143125"/>
            <a:ext cx="2776537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7467600" cy="654050"/>
          </a:xfrm>
        </p:spPr>
        <p:txBody>
          <a:bodyPr/>
          <a:lstStyle/>
          <a:p>
            <a:pPr algn="ctr"/>
            <a:r>
              <a:rPr lang="ru-RU" altLang="ru-RU" smtClean="0">
                <a:solidFill>
                  <a:srgbClr val="92D050"/>
                </a:solidFill>
              </a:rPr>
              <a:t>«Виртуальный презентер»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715000" cy="5715000"/>
          </a:xfrm>
        </p:spPr>
        <p:txBody>
          <a:bodyPr>
            <a:normAutofit fontScale="62500" lnSpcReduction="20000"/>
          </a:bodyPr>
          <a:lstStyle/>
          <a:p>
            <a:pPr indent="0">
              <a:buFont typeface="Wingdings 2" pitchFamily="18" charset="2"/>
              <a:buNone/>
              <a:defRPr/>
            </a:pPr>
            <a:r>
              <a:rPr lang="ru-RU" sz="4400" dirty="0" smtClean="0"/>
              <a:t>программно-аппаратный комплекс, использующий технологию виртуальных студий для презентационных, образовательных и IPTV приложений.</a:t>
            </a:r>
          </a:p>
          <a:p>
            <a:pPr>
              <a:buFont typeface="Wingdings 2" pitchFamily="18" charset="2"/>
              <a:buNone/>
              <a:defRPr/>
            </a:pPr>
            <a:endParaRPr lang="ru-RU" sz="3400" dirty="0" smtClean="0"/>
          </a:p>
          <a:p>
            <a:pPr lvl="1">
              <a:buFont typeface="Wingdings 2" pitchFamily="18" charset="2"/>
              <a:buNone/>
              <a:defRPr/>
            </a:pPr>
            <a:endParaRPr lang="ru-RU" sz="2800" dirty="0" smtClean="0"/>
          </a:p>
          <a:p>
            <a:pPr indent="0">
              <a:buFont typeface="Wingdings 2" pitchFamily="18" charset="2"/>
              <a:buNone/>
              <a:defRPr/>
            </a:pPr>
            <a:r>
              <a:rPr lang="ru-RU" dirty="0" smtClean="0"/>
              <a:t>«Виртуальный </a:t>
            </a:r>
            <a:r>
              <a:rPr lang="ru-RU" dirty="0" err="1" smtClean="0"/>
              <a:t>презентер</a:t>
            </a:r>
            <a:r>
              <a:rPr lang="ru-RU" dirty="0" smtClean="0"/>
              <a:t>» может комплектоваться большим набором опций и дополнительного студийного оборудования (видео, звук, свет, </a:t>
            </a:r>
            <a:r>
              <a:rPr lang="ru-RU" dirty="0" err="1" smtClean="0"/>
              <a:t>хромакей</a:t>
            </a:r>
            <a:r>
              <a:rPr lang="ru-RU" dirty="0" smtClean="0"/>
              <a:t>) с целью построения систем «под ключ» для конкретных пользователей. Возможно построение систем удалённого обучения, обеспечивающих трансляцию и приём звука и видео высокого разрешения в реальном времени.</a:t>
            </a:r>
          </a:p>
        </p:txBody>
      </p:sp>
      <p:pic>
        <p:nvPicPr>
          <p:cNvPr id="38916" name="Picture 2" descr="\\Bbm-office\VS_Data\Exhibition_Preparation\CSTB_2010\Buklet\Focus_green+A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643063"/>
            <a:ext cx="2357437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3" descr="\\Bbm-office\VS_Data\Exhibition_Preparation\CSTB_2010\Buklet\Focus_Res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071938"/>
            <a:ext cx="23574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9"/>
            <a:ext cx="7992888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Концепция линейки продуктов «Фокус» 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1643064"/>
            <a:ext cx="8143875" cy="2428875"/>
          </a:xfrm>
        </p:spPr>
        <p:txBody>
          <a:bodyPr>
            <a:normAutofit fontScale="775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   За счёт уникальных технологий и алгоритмов продукты «Фокус»:</a:t>
            </a:r>
          </a:p>
          <a:p>
            <a:pPr marL="493776" indent="-457200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с одной стороны соответствуют широкому кругу малобюджетных приложений… </a:t>
            </a:r>
          </a:p>
          <a:p>
            <a:pPr marL="493776" indent="-457200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с другой – демонстрируют результаты, визуально сравнимые с </a:t>
            </a:r>
            <a:r>
              <a:rPr lang="ru-RU" sz="3200" dirty="0" err="1" smtClean="0"/>
              <a:t>топовыми</a:t>
            </a:r>
            <a:r>
              <a:rPr lang="ru-RU" sz="3200" dirty="0" smtClean="0"/>
              <a:t> решениями на рынке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200" dirty="0" smtClean="0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467544" y="4160246"/>
          <a:ext cx="4392488" cy="2419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Image" r:id="rId3" imgW="18247619" imgH="10057143" progId="">
                  <p:embed/>
                </p:oleObj>
              </mc:Choice>
              <mc:Fallback>
                <p:oleObj name="Image" r:id="rId3" imgW="18247619" imgH="10057143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160246"/>
                        <a:ext cx="4392488" cy="2419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149080"/>
            <a:ext cx="309634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7467600" cy="654050"/>
          </a:xfrm>
        </p:spPr>
        <p:txBody>
          <a:bodyPr/>
          <a:lstStyle/>
          <a:p>
            <a:pPr algn="ctr"/>
            <a:r>
              <a:rPr lang="ru-RU" altLang="ru-RU" smtClean="0">
                <a:solidFill>
                  <a:srgbClr val="92D050"/>
                </a:solidFill>
              </a:rPr>
              <a:t>«Виртуальный презентер»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4313" y="1000125"/>
            <a:ext cx="8858251" cy="5643563"/>
          </a:xfrm>
        </p:spPr>
        <p:txBody>
          <a:bodyPr>
            <a:normAutofit fontScale="62500" lnSpcReduction="20000"/>
          </a:bodyPr>
          <a:lstStyle/>
          <a:p>
            <a:pPr>
              <a:buFont typeface="Wingdings 2" pitchFamily="18" charset="2"/>
              <a:buNone/>
              <a:defRPr/>
            </a:pPr>
            <a:endParaRPr lang="ru-RU" sz="3400" dirty="0" smtClean="0"/>
          </a:p>
          <a:p>
            <a:pPr lvl="1">
              <a:defRPr/>
            </a:pPr>
            <a:r>
              <a:rPr lang="ru-RU" sz="2900" dirty="0" smtClean="0"/>
              <a:t>работа с материалами произвольного разрешения, от обычного SDTV до HDTV и различных XVGA разрешений, как на входе, так и на выходе системы;</a:t>
            </a:r>
          </a:p>
          <a:p>
            <a:pPr lvl="1">
              <a:defRPr/>
            </a:pPr>
            <a:r>
              <a:rPr lang="ru-RU" sz="2900" dirty="0" smtClean="0"/>
              <a:t>эффект присутствия лектора в предметной виртуальной среде – фактор повышения интереса и степени усвоения учебного материала обучаемыми;</a:t>
            </a:r>
          </a:p>
          <a:p>
            <a:pPr lvl="1">
              <a:defRPr/>
            </a:pPr>
            <a:r>
              <a:rPr lang="ru-RU" sz="2900" dirty="0" smtClean="0"/>
              <a:t>демонстрация объектов, устройств и оборудования в произвольном ракурсе, изменяемом в реальном времени;</a:t>
            </a:r>
          </a:p>
          <a:p>
            <a:pPr lvl="1">
              <a:defRPr/>
            </a:pPr>
            <a:r>
              <a:rPr lang="ru-RU" sz="2900" dirty="0" smtClean="0"/>
              <a:t>виртуальным окружением может быть любая среда, микро- или макро-, от структуры сложной молекулы до поверхности Марса;</a:t>
            </a:r>
          </a:p>
          <a:p>
            <a:pPr lvl="1">
              <a:defRPr/>
            </a:pPr>
            <a:r>
              <a:rPr lang="ru-RU" sz="2900" dirty="0" smtClean="0"/>
              <a:t>интерактивность – ключевой момент, обеспечивающий имитацию непосредственного взаимодействия лектора с моделируемыми объектами и явлениями, при этом внутренняя структура объектов и связи между ними могут быть представлены наиболее наглядным образом;</a:t>
            </a:r>
          </a:p>
          <a:p>
            <a:pPr lvl="1">
              <a:defRPr/>
            </a:pPr>
            <a:r>
              <a:rPr lang="ru-RU" sz="2900" dirty="0" smtClean="0"/>
              <a:t>простой и лёгкий в обучении интерфейс, основанный на технологии «</a:t>
            </a:r>
            <a:r>
              <a:rPr lang="ru-RU" sz="2900" dirty="0" err="1" smtClean="0"/>
              <a:t>Touch</a:t>
            </a:r>
            <a:r>
              <a:rPr lang="ru-RU" sz="2900" dirty="0" smtClean="0"/>
              <a:t> </a:t>
            </a:r>
            <a:r>
              <a:rPr lang="ru-RU" sz="2900" dirty="0" err="1" smtClean="0"/>
              <a:t>Screen</a:t>
            </a:r>
            <a:r>
              <a:rPr lang="ru-RU" sz="2900" dirty="0" smtClean="0"/>
              <a:t>», позволяет лектору или ведущему самому управлять ходом презентации, выбирать режимы микширования и </a:t>
            </a:r>
            <a:r>
              <a:rPr lang="ru-RU" sz="2900" dirty="0" err="1" smtClean="0"/>
              <a:t>медиа-источники</a:t>
            </a:r>
            <a:r>
              <a:rPr lang="ru-RU" sz="2900" dirty="0" smtClean="0"/>
              <a:t>;</a:t>
            </a:r>
          </a:p>
          <a:p>
            <a:pPr lvl="1">
              <a:defRPr/>
            </a:pPr>
            <a:r>
              <a:rPr lang="ru-RU" sz="2900" dirty="0" smtClean="0"/>
              <a:t>работа в режиме «интерактивной доски» с интерактивным рисованием по любым материалам в сцене или по всему изображению.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2858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Библиотеки виртуальных сцен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FF00"/>
                </a:solidFill>
              </a:rPr>
              <a:t> (от </a:t>
            </a:r>
            <a:r>
              <a:rPr lang="en-US" dirty="0" smtClean="0">
                <a:solidFill>
                  <a:srgbClr val="FFFF00"/>
                </a:solidFill>
              </a:rPr>
              <a:t>$100</a:t>
            </a:r>
            <a:r>
              <a:rPr lang="ru-RU" dirty="0" smtClean="0">
                <a:solidFill>
                  <a:srgbClr val="FFFF00"/>
                </a:solidFill>
              </a:rPr>
              <a:t>!</a:t>
            </a:r>
            <a:r>
              <a:rPr lang="en-US" dirty="0" smtClean="0">
                <a:solidFill>
                  <a:srgbClr val="FFFF00"/>
                </a:solidFill>
              </a:rPr>
              <a:t>)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3011" name="Picture 2" descr="C:\Documents and Settings\All Users\Documents\Семинар Сони Нск 2008_06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57313"/>
            <a:ext cx="116046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3" descr="C:\Documents and Settings\All Users\Documents\ScreenShoots\From_Gallery\teleregion_0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357313"/>
            <a:ext cx="11445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4" descr="C:\Documents and Settings\All Users\Documents\ScreenShoots\From_Gallery\teleregion_00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357313"/>
            <a:ext cx="107632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5" descr="C:\Documents and Settings\All Users\Documents\ScreenShoots\From_Gallery\E_New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357313"/>
            <a:ext cx="104775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6" descr="C:\Documents and Settings\All Users\Documents\ScreenShoots\From_Gallery\Presenter_5.b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357313"/>
            <a:ext cx="1071562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7" descr="C:\Documents and Settings\All Users\Documents\ScreenShoots\house las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357438"/>
            <a:ext cx="11430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8" descr="C:\Documents and Settings\All Users\Documents\ScreenShoots\Weather\Weather_2_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357563"/>
            <a:ext cx="1255712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9" descr="C:\Documents and Settings\All Users\Documents\ScreenShoots\Weather\WCenter_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5286375"/>
            <a:ext cx="1071563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9" name="Picture 10" descr="C:\Documents and Settings\All Users\Documents\ScreenShoots\Weather\W_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286000"/>
            <a:ext cx="1285875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0" name="Picture 11" descr="C:\Documents and Settings\All Users\Documents\ScreenShoots\Interview\Dome0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148590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Picture 12" descr="C:\Documents and Settings\All Users\Documents\ScreenShoots\Interview\StudioB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1357313"/>
            <a:ext cx="1371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2" name="Picture 13" descr="C:\Documents and Settings\All Users\Documents\ScreenShoots\Interview\RedInt_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286000"/>
            <a:ext cx="11509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3" name="Picture 14" descr="C:\Documents and Settings\All Users\Documents\ScreenShoots\Interview\TBS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429000"/>
            <a:ext cx="1371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4" name="Picture 15" descr="C:\Documents and Settings\All Users\Documents\ScreenShoots\Interview\Room_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357563"/>
            <a:ext cx="1214438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5" name="Picture 16" descr="C:\Documents and Settings\All Users\Documents\ScreenShoots\Interview\Interview_03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429000"/>
            <a:ext cx="135731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6" name="Picture 17" descr="C:\Documents and Settings\All Users\Documents\ScreenShoots\Kids\Kid_02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429000"/>
            <a:ext cx="12858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7" name="Picture 18" descr="C:\Documents and Settings\All Users\Documents\ScreenShoots\Kids\Kid_04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4429125"/>
            <a:ext cx="1211262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8" name="Picture 19" descr="C:\Documents and Settings\All Users\Documents\ScreenShoots\Other\School_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3429000"/>
            <a:ext cx="10001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9" name="Picture 20" descr="C:\Documents and Settings\All Users\Documents\ScreenShoots\TV and IPTV Applications\Sports Programs\Image86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29125"/>
            <a:ext cx="10715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0" name="Picture 21" descr="C:\Documents and Settings\All Users\Documents\ScreenShoots\TV and IPTV Applications\Stock Market Reports\Image133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429125"/>
            <a:ext cx="928687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1" name="Picture 22" descr="C:\Documents and Settings\All Users\Documents\ScreenShoots\TV and IPTV Applications\Stock Market Reports\Image181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4429125"/>
            <a:ext cx="8937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2" name="Picture 23" descr="C:\Documents and Settings\All Users\Documents\ScreenShoots\TV and IPTV Applications\Stock Market Reports\Image81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29125"/>
            <a:ext cx="10715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3" name="Picture 24" descr="C:\Documents and Settings\All Users\Documents\ScreenShoots\TV and IPTV Applications\News\Image135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429125"/>
            <a:ext cx="1023938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4" name="Picture 25" descr="C:\Documents and Settings\All Users\Documents\ScreenShoots\TV and IPTV Applications\News\Image162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429125"/>
            <a:ext cx="9667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5" name="Picture 26" descr="C:\Documents and Settings\All Users\Documents\ScreenShoots\TV and IPTV Applications\News\Image111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357438"/>
            <a:ext cx="1168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6" name="Picture 27" descr="C:\Documents and Settings\All Users\Documents\ScreenShoots\TV and IPTV Applications\Game Shows\Image149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286000"/>
            <a:ext cx="1168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7" name="Picture 28" descr="C:\Documents and Settings\All Users\Documents\ScreenShoots\TV and IPTV Applications\Game Shows\Image99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286375"/>
            <a:ext cx="1228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8" name="Picture 29" descr="C:\Documents and Settings\All Users\Documents\ScreenShoots\TV and IPTV Applications\Game Shows\Image77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286375"/>
            <a:ext cx="1220787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9" name="Picture 30" descr="C:\Documents and Settings\All Users\Documents\ScreenShoots\1\Metro.tif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5357813"/>
            <a:ext cx="11620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40" name="Picture 31" descr="C:\Documents and Settings\All Users\Documents\ScreenShoots\1\cts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5286375"/>
            <a:ext cx="11747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41" name="Picture 32" descr="C:\Documents and Settings\All Users\Documents\ScreenShoots\1\Cabinet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0"/>
            <a:ext cx="1089025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7467600" cy="642937"/>
          </a:xfrm>
        </p:spPr>
        <p:txBody>
          <a:bodyPr/>
          <a:lstStyle/>
          <a:p>
            <a:pPr algn="ctr"/>
            <a:r>
              <a:rPr lang="ru-RU" altLang="ru-RU" b="1" smtClean="0"/>
              <a:t>Опции и дополнения</a:t>
            </a:r>
            <a:endParaRPr lang="ru-RU" altLang="ru-RU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38"/>
            <a:ext cx="7467600" cy="4857750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ru-RU" dirty="0" smtClean="0"/>
              <a:t>Виртуальные студии «Фокус» предоставляют широкий спектр средств интерактивного управления – управление с удалённого компьютера через сеть, джойстики, перчатки и трёхмерные «мыши», системы датчиков положения актёров («</a:t>
            </a:r>
            <a:r>
              <a:rPr lang="ru-RU" dirty="0" err="1" smtClean="0"/>
              <a:t>motion</a:t>
            </a:r>
            <a:r>
              <a:rPr lang="ru-RU" dirty="0" smtClean="0"/>
              <a:t> </a:t>
            </a:r>
            <a:r>
              <a:rPr lang="ru-RU" dirty="0" err="1" smtClean="0"/>
              <a:t>capture</a:t>
            </a:r>
            <a:r>
              <a:rPr lang="ru-RU" dirty="0" smtClean="0"/>
              <a:t>»), сенсорные экраны, голосовое управление, поддержка интерфейса GPI, поддержка управления роботизированными камерами (PTZ), полный набор цифровых, аналоговых и сетевых интерфейсов передачи мультимедиа-данных и многое другое. </a:t>
            </a:r>
          </a:p>
          <a:p>
            <a:pPr>
              <a:defRPr/>
            </a:pPr>
            <a:r>
              <a:rPr lang="ru-RU" dirty="0" smtClean="0"/>
              <a:t>Для целей отображения внешней динамической информации реализованы модули, обеспечивающие связь с такими источниками, как динамические WEB-страницы, SMS, часы и т.п. Например, возможен вывод любой информации из Интернет. Кроме того, реализован модуль, позволяющий рисовать в реальном времени на любых статичных текстурах.</a:t>
            </a:r>
          </a:p>
          <a:p>
            <a:pPr>
              <a:defRPr/>
            </a:pPr>
            <a:r>
              <a:rPr lang="ru-RU" dirty="0" smtClean="0"/>
              <a:t>Существующие модули поддержки </a:t>
            </a:r>
            <a:r>
              <a:rPr lang="en-US" dirty="0" smtClean="0"/>
              <a:t>Java</a:t>
            </a:r>
            <a:r>
              <a:rPr lang="ru-RU" dirty="0" smtClean="0"/>
              <a:t> и </a:t>
            </a:r>
            <a:r>
              <a:rPr lang="en-US" dirty="0" smtClean="0"/>
              <a:t>HTML</a:t>
            </a:r>
            <a:r>
              <a:rPr lang="ru-RU" dirty="0" smtClean="0"/>
              <a:t>-</a:t>
            </a:r>
            <a:r>
              <a:rPr lang="ru-RU" dirty="0" err="1" smtClean="0"/>
              <a:t>скриптов</a:t>
            </a:r>
            <a:r>
              <a:rPr lang="ru-RU" dirty="0" smtClean="0"/>
              <a:t> расширяют возможности разработки пользовательских интерфейсов для специфических приложений, например, для визуальной имитации работы четырехканального </a:t>
            </a:r>
            <a:r>
              <a:rPr lang="ru-RU" dirty="0" err="1" smtClean="0"/>
              <a:t>видеомикшера</a:t>
            </a:r>
            <a:r>
              <a:rPr lang="ru-RU" dirty="0" smtClean="0"/>
              <a:t>.</a:t>
            </a:r>
          </a:p>
          <a:p>
            <a:pPr>
              <a:defRPr/>
            </a:pPr>
            <a:r>
              <a:rPr lang="ru-RU" dirty="0" smtClean="0"/>
              <a:t>Возможна адаптация по заказу под различные </a:t>
            </a:r>
            <a:r>
              <a:rPr lang="ru-RU" dirty="0" err="1" smtClean="0"/>
              <a:t>трэкинговые</a:t>
            </a:r>
            <a:r>
              <a:rPr lang="ru-RU" dirty="0" smtClean="0"/>
              <a:t> системы для камер, когда движения реальных камер синхронизируются с синтезируемой графикой и реальным изображением. </a:t>
            </a:r>
          </a:p>
        </p:txBody>
      </p:sp>
      <p:pic>
        <p:nvPicPr>
          <p:cNvPr id="46084" name="Picture 2" descr="\\Bbm-office\VS_Data\Exhibition_Preparation\CSTB_2010\Buklet\Focus_optio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5867400"/>
            <a:ext cx="2128837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Мини ТВ студия «AllMix»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Новый продукт в линейке «Фокус»</a:t>
            </a:r>
            <a:endParaRPr lang="ru-RU" dirty="0"/>
          </a:p>
        </p:txBody>
      </p:sp>
      <p:pic>
        <p:nvPicPr>
          <p:cNvPr id="45058" name="Picture 2" descr="Y:\МАРКЕТИНГ\Продукты-материалы\Микшер\Screenshots\09_02_2015\switch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46739"/>
            <a:ext cx="6480720" cy="40504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20072" y="6402883"/>
            <a:ext cx="3839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http://d-graphica.ru/video-switchers/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06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Обычное оборудование телевизионной студии</a:t>
            </a:r>
            <a:endParaRPr lang="en-US" dirty="0"/>
          </a:p>
        </p:txBody>
      </p:sp>
      <p:pic>
        <p:nvPicPr>
          <p:cNvPr id="68610" name="Picture 4" descr="TipicalStudioProject-p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1538288"/>
            <a:ext cx="9144000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856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7467600" cy="92211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600" dirty="0" err="1" smtClean="0"/>
              <a:t>AllMix</a:t>
            </a:r>
            <a:r>
              <a:rPr lang="ru-RU" sz="3600" dirty="0" smtClean="0"/>
              <a:t> – превратите ваш компьютер в интерактивную телевизионную студию!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 smtClean="0"/>
          </a:p>
        </p:txBody>
      </p:sp>
      <p:pic>
        <p:nvPicPr>
          <p:cNvPr id="69634" name="Picture 5" descr="TipicalStudioProject-pag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664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Микшер поддерживает до 8-и входных источников в аналоговых и цифровых форматах SD и/или HD, в зависимости от выбранной версии микшера и используемых плат ввода-вывода. На каждом канале возможно применение </a:t>
            </a:r>
            <a:r>
              <a:rPr lang="ru-RU" dirty="0" err="1"/>
              <a:t>цветокоррекции</a:t>
            </a:r>
            <a:r>
              <a:rPr lang="ru-RU" dirty="0"/>
              <a:t>, </a:t>
            </a:r>
            <a:r>
              <a:rPr lang="ru-RU" dirty="0" err="1"/>
              <a:t>кеинга</a:t>
            </a:r>
            <a:r>
              <a:rPr lang="ru-RU" dirty="0"/>
              <a:t> и автоматического качественного </a:t>
            </a:r>
            <a:r>
              <a:rPr lang="ru-RU" dirty="0" err="1"/>
              <a:t>деинтерлэйсинга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444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Кроме программного интерфейса микшер опционально может управляться внешними аппаратными пультами управления, в частности серии DSC производства DVL. Для управления звуком поддерживаются MIDI-консоли, например моторизованный контроллер </a:t>
            </a:r>
            <a:r>
              <a:rPr lang="ru-RU" dirty="0" err="1"/>
              <a:t>Behringer</a:t>
            </a:r>
            <a:r>
              <a:rPr lang="ru-RU" dirty="0"/>
              <a:t> BCF 2000 с возможностью задания до 10-ти </a:t>
            </a:r>
            <a:r>
              <a:rPr lang="ru-RU" dirty="0" err="1"/>
              <a:t>пресетов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064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3212976"/>
            <a:ext cx="5987008" cy="32689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2830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switch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343" y="2742601"/>
            <a:ext cx="43434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5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Звук </a:t>
            </a:r>
            <a:r>
              <a:rPr lang="ru-RU" dirty="0"/>
              <a:t>от всех возможных источников (он-лайн или файлового видео, </a:t>
            </a:r>
            <a:r>
              <a:rPr lang="en-US" dirty="0"/>
              <a:t>AFV </a:t>
            </a:r>
            <a:r>
              <a:rPr lang="ru-RU" dirty="0"/>
              <a:t>в частности) микшируется с соответствующим управлением на каждом канале (</a:t>
            </a:r>
            <a:r>
              <a:rPr lang="ru-RU" dirty="0" err="1"/>
              <a:t>Pan</a:t>
            </a:r>
            <a:r>
              <a:rPr lang="ru-RU" dirty="0"/>
              <a:t>, </a:t>
            </a:r>
            <a:r>
              <a:rPr lang="ru-RU" dirty="0" err="1"/>
              <a:t>Balance</a:t>
            </a:r>
            <a:r>
              <a:rPr lang="ru-RU" dirty="0"/>
              <a:t>, </a:t>
            </a:r>
            <a:r>
              <a:rPr lang="ru-RU" dirty="0" err="1"/>
              <a:t>Mute</a:t>
            </a:r>
            <a:r>
              <a:rPr lang="ru-RU" dirty="0"/>
              <a:t>, </a:t>
            </a:r>
            <a:r>
              <a:rPr lang="ru-RU" dirty="0" err="1"/>
              <a:t>Solo</a:t>
            </a:r>
            <a:r>
              <a:rPr lang="ru-RU" dirty="0"/>
              <a:t>, </a:t>
            </a:r>
            <a:r>
              <a:rPr lang="en-US" dirty="0"/>
              <a:t>Delay</a:t>
            </a:r>
            <a:r>
              <a:rPr lang="ru-RU" dirty="0"/>
              <a:t>).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1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189"/>
            <a:ext cx="8244408" cy="3143820"/>
          </a:xfrm>
        </p:spPr>
        <p:txBody>
          <a:bodyPr>
            <a:normAutofit fontScale="70000" lnSpcReduction="20000"/>
          </a:bodyPr>
          <a:lstStyle/>
          <a:p>
            <a:pPr marL="420624" indent="-384048" eaLnBrk="1" fontAlgn="auto" hangingPunct="1">
              <a:lnSpc>
                <a:spcPct val="17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altLang="ko-KR" sz="3200" dirty="0" smtClean="0"/>
              <a:t>     Важная сторона предлагаемого интегрированного </a:t>
            </a:r>
            <a:br>
              <a:rPr lang="ru-RU" altLang="ko-KR" sz="3200" dirty="0" smtClean="0"/>
            </a:br>
            <a:r>
              <a:rPr lang="ru-RU" altLang="ko-KR" sz="3200" dirty="0" smtClean="0"/>
              <a:t>программно-аппаратного комплекса «Фокус» --  </a:t>
            </a:r>
            <a:br>
              <a:rPr lang="ru-RU" altLang="ko-KR" sz="3200" dirty="0" smtClean="0"/>
            </a:br>
            <a:r>
              <a:rPr lang="ru-RU" altLang="ko-KR" sz="3200" dirty="0" smtClean="0"/>
              <a:t>в сочетании: </a:t>
            </a:r>
            <a:br>
              <a:rPr lang="ru-RU" altLang="ko-KR" sz="3200" dirty="0" smtClean="0"/>
            </a:br>
            <a:r>
              <a:rPr lang="ru-RU" altLang="ko-KR" sz="3200" dirty="0" smtClean="0"/>
              <a:t>•</a:t>
            </a:r>
            <a:r>
              <a:rPr lang="en-US" altLang="ko-KR" sz="3200" dirty="0" smtClean="0"/>
              <a:t> </a:t>
            </a:r>
            <a:r>
              <a:rPr lang="ru-RU" altLang="ko-KR" sz="3200" dirty="0" smtClean="0"/>
              <a:t>низкой суммарной стоимости настройки</a:t>
            </a:r>
            <a:r>
              <a:rPr lang="en-US" altLang="ko-KR" sz="3200" dirty="0" smtClean="0"/>
              <a:t> </a:t>
            </a:r>
            <a:r>
              <a:rPr lang="ru-RU" altLang="ko-KR" sz="3200" dirty="0" smtClean="0"/>
              <a:t>и эксплуатации </a:t>
            </a:r>
            <a:r>
              <a:rPr lang="en-US" altLang="ko-KR" sz="3200" dirty="0" smtClean="0"/>
              <a:t/>
            </a:r>
            <a:br>
              <a:rPr lang="en-US" altLang="ko-KR" sz="3200" dirty="0" smtClean="0"/>
            </a:br>
            <a:r>
              <a:rPr lang="ru-RU" altLang="ko-KR" sz="3200" dirty="0" smtClean="0"/>
              <a:t>•</a:t>
            </a:r>
            <a:r>
              <a:rPr lang="en-US" altLang="ko-KR" sz="3200" dirty="0" smtClean="0"/>
              <a:t> </a:t>
            </a:r>
            <a:r>
              <a:rPr lang="ru-RU" altLang="ko-KR" sz="3200" dirty="0" smtClean="0"/>
              <a:t>с высокими качественными показателями. </a:t>
            </a:r>
            <a:endParaRPr lang="ru-RU" sz="3200" dirty="0"/>
          </a:p>
        </p:txBody>
      </p:sp>
      <p:pic>
        <p:nvPicPr>
          <p:cNvPr id="11268" name="Picture 12" descr="example_agricul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500563"/>
            <a:ext cx="2617787" cy="1944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91038"/>
            <a:ext cx="266541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36913"/>
            <a:ext cx="1394842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7" name="Picture 1" descr="D:\SoftLab\ФОКУС\!ScreenShots\vlcsnap-2015-06-15-17h42m02s63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509120"/>
            <a:ext cx="3203848" cy="1938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24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Обеспечивается </a:t>
            </a:r>
            <a:r>
              <a:rPr lang="ru-RU" dirty="0"/>
              <a:t>превью источников и результирующих изображений непосредственно в программном интерфейсе (аналог 10-ти канального </a:t>
            </a:r>
            <a:r>
              <a:rPr lang="ru-RU" dirty="0" err="1"/>
              <a:t>мультивью</a:t>
            </a:r>
            <a:r>
              <a:rPr lang="ru-RU" dirty="0"/>
              <a:t>). При одновременной работе с сигналами разных форматов (SD/HD) поддерживается автоматическое вписывание/масштабирование по установленным правилам.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151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AllMix</a:t>
            </a:r>
            <a:r>
              <a:rPr lang="en-US" dirty="0" smtClean="0"/>
              <a:t> v1.3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Y:\МАРКЕТИНГ\Продукты-материалы\Микшер\MixerMainWindow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556792"/>
            <a:ext cx="7936881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53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/>
          <a:lstStyle/>
          <a:p>
            <a:r>
              <a:rPr lang="en-US" dirty="0" err="1" smtClean="0"/>
              <a:t>AllMix</a:t>
            </a:r>
            <a:r>
              <a:rPr lang="ru-RU" dirty="0" smtClean="0"/>
              <a:t> поддерживает: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931224" cy="525658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Микширование до 8-и входных источников в аналоговых и цифровых форматах SD и/или HD (</a:t>
            </a:r>
            <a:r>
              <a:rPr lang="en-US" dirty="0" smtClean="0"/>
              <a:t>+</a:t>
            </a:r>
            <a:r>
              <a:rPr lang="ru-RU" dirty="0" smtClean="0"/>
              <a:t>сигналы </a:t>
            </a:r>
            <a:r>
              <a:rPr lang="en-US" dirty="0" smtClean="0"/>
              <a:t>Tally)</a:t>
            </a:r>
          </a:p>
          <a:p>
            <a:pPr lvl="0"/>
            <a:r>
              <a:rPr lang="ru-RU" dirty="0" smtClean="0"/>
              <a:t>Компьютерные медиа-источники (изображения, </a:t>
            </a:r>
            <a:r>
              <a:rPr lang="ru-RU" dirty="0" smtClean="0"/>
              <a:t>видеофайлы </a:t>
            </a:r>
            <a:r>
              <a:rPr lang="ru-RU" dirty="0" smtClean="0"/>
              <a:t>и т.п.)</a:t>
            </a:r>
            <a:endParaRPr lang="en-US" dirty="0" smtClean="0"/>
          </a:p>
          <a:p>
            <a:pPr lvl="0"/>
            <a:r>
              <a:rPr lang="ru-RU" dirty="0" smtClean="0"/>
              <a:t>Автоматическое вписывание/масштабирование по заданным правилам</a:t>
            </a:r>
            <a:endParaRPr lang="en-US" dirty="0" smtClean="0"/>
          </a:p>
          <a:p>
            <a:pPr lvl="0"/>
            <a:r>
              <a:rPr lang="ru-RU" dirty="0" smtClean="0"/>
              <a:t>Цветокоррекция, кроппинг, хромакей видео-источников</a:t>
            </a:r>
            <a:endParaRPr lang="en-US" dirty="0" smtClean="0"/>
          </a:p>
          <a:p>
            <a:pPr lvl="0"/>
            <a:r>
              <a:rPr lang="ru-RU" dirty="0" smtClean="0"/>
              <a:t>Трёхмерные виртуальные сцены с анимацией переходов </a:t>
            </a:r>
            <a:r>
              <a:rPr lang="ru-RU" dirty="0" smtClean="0"/>
              <a:t>между </a:t>
            </a:r>
            <a:r>
              <a:rPr lang="ru-RU" dirty="0" smtClean="0"/>
              <a:t>планами</a:t>
            </a:r>
            <a:endParaRPr lang="en-US" dirty="0" smtClean="0"/>
          </a:p>
          <a:p>
            <a:pPr lvl="0"/>
            <a:r>
              <a:rPr lang="ru-RU" dirty="0" smtClean="0"/>
              <a:t>Превью непосредственно в интерфейсе (мультивью)</a:t>
            </a:r>
            <a:endParaRPr lang="en-US" dirty="0" smtClean="0"/>
          </a:p>
          <a:p>
            <a:pPr lvl="0"/>
            <a:r>
              <a:rPr lang="ru-RU" dirty="0" smtClean="0"/>
              <a:t>Расширяемый набор эффектов-переходов микшера</a:t>
            </a:r>
            <a:endParaRPr lang="en-US" dirty="0" smtClean="0"/>
          </a:p>
          <a:p>
            <a:pPr lvl="0"/>
            <a:r>
              <a:rPr lang="ru-RU" dirty="0" smtClean="0"/>
              <a:t>Логотипы, часы, PIP (Картинка в картинке)</a:t>
            </a:r>
            <a:endParaRPr lang="en-US" dirty="0" smtClean="0"/>
          </a:p>
          <a:p>
            <a:pPr lvl="0"/>
            <a:r>
              <a:rPr lang="ru-RU" dirty="0" smtClean="0"/>
              <a:t>Плейлисты для видеофайлов и живых источников</a:t>
            </a:r>
            <a:endParaRPr lang="en-US" dirty="0" smtClean="0"/>
          </a:p>
          <a:p>
            <a:pPr lvl="0"/>
            <a:r>
              <a:rPr lang="ru-RU" dirty="0" smtClean="0"/>
              <a:t>Титры и многослойные анимированные графические композиции </a:t>
            </a:r>
            <a:endParaRPr lang="en-US" dirty="0" smtClean="0"/>
          </a:p>
          <a:p>
            <a:pPr lvl="0"/>
            <a:r>
              <a:rPr lang="ru-RU" dirty="0" smtClean="0"/>
              <a:t>Встроенный редактор графических композиций</a:t>
            </a:r>
            <a:endParaRPr lang="en-US" dirty="0" smtClean="0"/>
          </a:p>
          <a:p>
            <a:pPr lvl="0"/>
            <a:r>
              <a:rPr lang="ru-RU" dirty="0" smtClean="0"/>
              <a:t>Внешние консоли управления (пульт DSC, Behringer BCF 2000)</a:t>
            </a:r>
            <a:endParaRPr lang="en-US" dirty="0" smtClean="0"/>
          </a:p>
          <a:p>
            <a:pPr lvl="0"/>
            <a:r>
              <a:rPr lang="ru-RU" dirty="0" smtClean="0"/>
              <a:t>Платы ввода-вывода </a:t>
            </a:r>
            <a:r>
              <a:rPr lang="en-US" dirty="0" err="1" smtClean="0"/>
              <a:t>FDExt</a:t>
            </a:r>
            <a:r>
              <a:rPr lang="ru-RU" dirty="0" smtClean="0"/>
              <a:t> (</a:t>
            </a:r>
            <a:r>
              <a:rPr lang="en-US" dirty="0" err="1" smtClean="0"/>
              <a:t>SoftLab</a:t>
            </a:r>
            <a:r>
              <a:rPr lang="ru-RU" dirty="0" smtClean="0"/>
              <a:t>-</a:t>
            </a:r>
            <a:r>
              <a:rPr lang="en-US" dirty="0" err="1" smtClean="0"/>
              <a:t>Nsk</a:t>
            </a:r>
            <a:r>
              <a:rPr lang="ru-RU" dirty="0" smtClean="0"/>
              <a:t>).</a:t>
            </a:r>
            <a:endParaRPr lang="en-US" dirty="0" smtClean="0"/>
          </a:p>
          <a:p>
            <a:pPr lvl="0"/>
            <a:r>
              <a:rPr lang="ru-RU" dirty="0" smtClean="0"/>
              <a:t>Сетевое вещание с помощью решений </a:t>
            </a:r>
            <a:r>
              <a:rPr lang="en-US" dirty="0" err="1" smtClean="0"/>
              <a:t>SoftLab</a:t>
            </a:r>
            <a:r>
              <a:rPr lang="ru-RU" dirty="0" smtClean="0"/>
              <a:t>-</a:t>
            </a:r>
            <a:r>
              <a:rPr lang="en-US" dirty="0" smtClean="0"/>
              <a:t>NSK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5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altLang="ru-RU" sz="3200" dirty="0" smtClean="0"/>
              <a:t>«</a:t>
            </a:r>
            <a:r>
              <a:rPr lang="en-US" altLang="ru-RU" sz="3200" dirty="0" err="1" smtClean="0"/>
              <a:t>AllMix</a:t>
            </a:r>
            <a:r>
              <a:rPr lang="ru-RU" altLang="ru-RU" sz="3200" dirty="0" smtClean="0"/>
              <a:t>»</a:t>
            </a:r>
            <a:r>
              <a:rPr lang="ru-RU" sz="3200" dirty="0" smtClean="0"/>
              <a:t> </a:t>
            </a:r>
            <a:r>
              <a:rPr lang="en-US" sz="3200" dirty="0" smtClean="0"/>
              <a:t>- </a:t>
            </a:r>
            <a:r>
              <a:rPr lang="ru-RU" sz="3200" dirty="0" smtClean="0"/>
              <a:t>эффективное решение для интерактивного телевизионного производства.</a:t>
            </a:r>
            <a:endParaRPr lang="ru-RU" altLang="ru-RU" sz="3200" dirty="0" smtClean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63" name="Picture 3" descr="\\GRAPHICA\Albatros\МАРКЕТИНГ\Продукты-материалы\ALLMIX\AllMix_back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90" y="1700808"/>
            <a:ext cx="8568436" cy="4819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20113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100" dirty="0" smtClean="0">
                <a:latin typeface="+mn-lt"/>
              </a:rPr>
              <a:t>Студия «Фокус» предоставляет достаточный инструментарий для решения  типовых задач локального производителя, </a:t>
            </a:r>
            <a:br>
              <a:rPr lang="ru-RU" sz="3100" dirty="0" smtClean="0">
                <a:latin typeface="+mn-lt"/>
              </a:rPr>
            </a:br>
            <a:r>
              <a:rPr lang="ru-RU" sz="3100" dirty="0" smtClean="0">
                <a:latin typeface="+mn-lt"/>
              </a:rPr>
              <a:t>например: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00063" y="2357438"/>
            <a:ext cx="7467600" cy="3643312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Добиваться визуальной узнаваемости и качественного соответствия эталонам наряду с уникальностью и самобытностью</a:t>
            </a:r>
          </a:p>
          <a:p>
            <a:pPr eaLnBrk="1" hangingPunct="1"/>
            <a:r>
              <a:rPr lang="ru-RU" altLang="ru-RU" sz="2400" smtClean="0"/>
              <a:t>Быть достаточно свободным в реализации произвольных фантазий в сочетании с реалистичностью</a:t>
            </a:r>
          </a:p>
          <a:p>
            <a:pPr eaLnBrk="1" hangingPunct="1"/>
            <a:r>
              <a:rPr lang="ru-RU" altLang="ru-RU" sz="2400" smtClean="0"/>
              <a:t>Вырабатывать свой общий стиль</a:t>
            </a:r>
          </a:p>
          <a:p>
            <a:pPr eaLnBrk="1" hangingPunct="1"/>
            <a:r>
              <a:rPr lang="ru-RU" altLang="ru-RU" sz="2400" smtClean="0"/>
              <a:t>И не выходить при этом за бюджет</a:t>
            </a:r>
          </a:p>
        </p:txBody>
      </p:sp>
      <p:pic>
        <p:nvPicPr>
          <p:cNvPr id="36865" name="Picture 1" descr="D:\SoftLab\ФОКУС\!ScreenShots\vlcsnap-2015-06-15-17h55m17s5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134689"/>
            <a:ext cx="2755864" cy="1550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467600" cy="796925"/>
          </a:xfrm>
        </p:spPr>
        <p:txBody>
          <a:bodyPr lIns="91440" rIns="9144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узнаваемость </a:t>
            </a:r>
            <a:r>
              <a:rPr lang="en-US" sz="4000" dirty="0" smtClean="0"/>
              <a:t>&lt;</a:t>
            </a:r>
            <a:r>
              <a:rPr lang="ru-RU" sz="4000" dirty="0" smtClean="0"/>
              <a:t>-</a:t>
            </a:r>
            <a:r>
              <a:rPr lang="en-US" sz="4000" dirty="0" smtClean="0"/>
              <a:t>&gt;</a:t>
            </a:r>
            <a:r>
              <a:rPr lang="ru-RU" sz="4000" dirty="0" smtClean="0"/>
              <a:t> уникальность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4339" name="Picture 2" descr="D:\SoftLab\Семинар Сони Нск 2008_06\DSC_05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071563"/>
            <a:ext cx="3430588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D:\Bbm\РАБОТА\Marketing_materials\Selected_images\Image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071563"/>
            <a:ext cx="3500437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D:\Bbm\РАБОТА\Marketing_materials\Selected_images\Image1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4750"/>
            <a:ext cx="3503613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D:\Bbm\РАБОТА\Marketing_materials\Selected_images\K1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714750"/>
            <a:ext cx="34290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467600" cy="796925"/>
          </a:xfrm>
        </p:spPr>
        <p:txBody>
          <a:bodyPr lIns="91440" rIns="9144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узнаваемость </a:t>
            </a:r>
            <a:r>
              <a:rPr lang="en-US" sz="4000" dirty="0" smtClean="0"/>
              <a:t>&lt;</a:t>
            </a:r>
            <a:r>
              <a:rPr lang="ru-RU" sz="4000" dirty="0" smtClean="0"/>
              <a:t>-</a:t>
            </a:r>
            <a:r>
              <a:rPr lang="en-US" sz="4000" dirty="0" smtClean="0"/>
              <a:t>&gt;</a:t>
            </a:r>
            <a:r>
              <a:rPr lang="ru-RU" sz="4000" dirty="0" smtClean="0"/>
              <a:t> уникальность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5363" name="Picture 2" descr="D:\Bbm\РАБОТА\Marketing_materials\Selected_images\Dome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00125"/>
            <a:ext cx="3589338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D:\Bbm\РАБОТА\Marketing_materials\Selected_images\Mir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86188"/>
            <a:ext cx="357187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D:\Bbm\РАБОТА\Marketing_materials\Selected_images\News1910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000125"/>
            <a:ext cx="3732212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D:\Bbm\РАБОТА\Marketing_materials\Selected_images\Image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3786188"/>
            <a:ext cx="3760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467600" cy="796925"/>
          </a:xfrm>
        </p:spPr>
        <p:txBody>
          <a:bodyPr lIns="91440" rIns="9144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фантазия </a:t>
            </a:r>
            <a:r>
              <a:rPr lang="en-US" sz="4000" dirty="0" smtClean="0"/>
              <a:t>&lt;</a:t>
            </a:r>
            <a:r>
              <a:rPr lang="ru-RU" sz="4000" dirty="0" smtClean="0"/>
              <a:t>-</a:t>
            </a:r>
            <a:r>
              <a:rPr lang="en-US" sz="4000" dirty="0" smtClean="0"/>
              <a:t>&gt;</a:t>
            </a:r>
            <a:r>
              <a:rPr lang="ru-RU" sz="4000" dirty="0" smtClean="0"/>
              <a:t> реалистичность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6387" name="Picture 2" descr="D:\Bbm\РАБОТА\Marketing_materials\Selected_images\teleregion_0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00125"/>
            <a:ext cx="35718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D:\Bbm\РАБОТА\Marketing_materials\Selected_images\Image1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000125"/>
            <a:ext cx="3643313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D:\Bbm\РАБОТА\Marketing_materials\Selected_images\Image1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86188"/>
            <a:ext cx="36988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 descr="D:\Bbm\РАБОТА\Marketing_materials\Selected_images\Mosaic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786188"/>
            <a:ext cx="36195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467600" cy="796925"/>
          </a:xfrm>
        </p:spPr>
        <p:txBody>
          <a:bodyPr lIns="91440" rIns="9144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Придумал -</a:t>
            </a:r>
            <a:r>
              <a:rPr lang="en-US" sz="4000" dirty="0" smtClean="0"/>
              <a:t>-</a:t>
            </a:r>
            <a:r>
              <a:rPr lang="ru-RU" sz="4000" dirty="0" smtClean="0"/>
              <a:t> сделал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7411" name="Picture 2" descr="D:\Bbm\РАБОТА\Marketing_materials\Selected_images\teleregion_00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3336925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D:\Bbm\РАБОТА\Marketing_materials\Selected_images\musi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928688"/>
            <a:ext cx="392906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 descr="D:\Bbm\РАБОТА\Marketing_materials\Selected_images\Image1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1875"/>
            <a:ext cx="33924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5" descr="D:\Bbm\РАБОТА\Marketing_materials\Selected_images\teleregion_000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608388"/>
            <a:ext cx="3929063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1881</TotalTime>
  <Words>1568</Words>
  <Application>Microsoft Office PowerPoint</Application>
  <PresentationFormat>Экран (4:3)</PresentationFormat>
  <Paragraphs>171</Paragraphs>
  <Slides>43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Technic</vt:lpstr>
      <vt:lpstr>Image</vt:lpstr>
      <vt:lpstr>Линейка продуктов  «Фокус»</vt:lpstr>
      <vt:lpstr>«Фокус» – виртуальная студия «AllMix» - мини ТВ студия</vt:lpstr>
      <vt:lpstr>Концепция линейки продуктов «Фокус» </vt:lpstr>
      <vt:lpstr>Презентация PowerPoint</vt:lpstr>
      <vt:lpstr>Студия «Фокус» предоставляет достаточный инструментарий для решения  типовых задач локального производителя,  например: </vt:lpstr>
      <vt:lpstr>узнаваемость &lt;-&gt; уникальность </vt:lpstr>
      <vt:lpstr>узнаваемость &lt;-&gt; уникальность </vt:lpstr>
      <vt:lpstr>фантазия &lt;-&gt; реалистичность </vt:lpstr>
      <vt:lpstr>Придумал -- сделал </vt:lpstr>
      <vt:lpstr>Свой стиль </vt:lpstr>
      <vt:lpstr>Живое студийное производство предполагает:</vt:lpstr>
      <vt:lpstr>Типовое решение от интегратора:</vt:lpstr>
      <vt:lpstr>Студия «Фокус» - сама по себе уже интегрированное решение </vt:lpstr>
      <vt:lpstr>Студия «Фокус» - интегрированное решение</vt:lpstr>
      <vt:lpstr>Студия «Фокус» готова к интеграции:</vt:lpstr>
      <vt:lpstr>Штатное расписание (в типовом студийном производственном процессе)</vt:lpstr>
      <vt:lpstr>Презентация PowerPoint</vt:lpstr>
      <vt:lpstr>Студии для вещания «под ключ» в Ю.Корее:</vt:lpstr>
      <vt:lpstr>Презентация PowerPoint</vt:lpstr>
      <vt:lpstr>Фокус – уникальный продукт</vt:lpstr>
      <vt:lpstr>Интерфейс оператора – часть дизайна виртуальной сцены</vt:lpstr>
      <vt:lpstr>Презентация PowerPoint</vt:lpstr>
      <vt:lpstr>Другой подход</vt:lpstr>
      <vt:lpstr>В линейке студий «Фокус» представлены следующие продукты:</vt:lpstr>
      <vt:lpstr>«Фокус» –  многофункциональная система </vt:lpstr>
      <vt:lpstr>«Фокус»</vt:lpstr>
      <vt:lpstr>«Фокус Лайт»</vt:lpstr>
      <vt:lpstr>«Фокус Дизайн»</vt:lpstr>
      <vt:lpstr>«Виртуальный презентер»</vt:lpstr>
      <vt:lpstr>«Виртуальный презентер»</vt:lpstr>
      <vt:lpstr>Библиотеки виртуальных сцен  (от $100!)</vt:lpstr>
      <vt:lpstr>Опции и дополнения</vt:lpstr>
      <vt:lpstr>Мини ТВ студия «AllMix»</vt:lpstr>
      <vt:lpstr>Обычное оборудование телевизионной студии</vt:lpstr>
      <vt:lpstr>AllMix – превратите ваш компьютер в интерактивную телевизионную студию! </vt:lpstr>
      <vt:lpstr>AllMix</vt:lpstr>
      <vt:lpstr>AllMix</vt:lpstr>
      <vt:lpstr>AllMix </vt:lpstr>
      <vt:lpstr>AllMix</vt:lpstr>
      <vt:lpstr>AllMix</vt:lpstr>
      <vt:lpstr>AllMix v1.3 </vt:lpstr>
      <vt:lpstr>AllMix поддерживает:</vt:lpstr>
      <vt:lpstr>«AllMix» - эффективное решение для интерактивного телевизионного производства.</vt:lpstr>
    </vt:vector>
  </TitlesOfParts>
  <Company>SOFTLAB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Виртуальные студии «Фокус»</dc:title>
  <dc:creator>BBM</dc:creator>
  <cp:lastModifiedBy>User</cp:lastModifiedBy>
  <cp:revision>107</cp:revision>
  <dcterms:created xsi:type="dcterms:W3CDTF">2009-10-07T10:36:26Z</dcterms:created>
  <dcterms:modified xsi:type="dcterms:W3CDTF">2015-11-24T05:11:13Z</dcterms:modified>
</cp:coreProperties>
</file>