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4" r:id="rId5"/>
    <p:sldId id="267" r:id="rId6"/>
    <p:sldId id="270" r:id="rId7"/>
    <p:sldId id="258" r:id="rId8"/>
    <p:sldId id="261" r:id="rId9"/>
    <p:sldId id="272" r:id="rId10"/>
    <p:sldId id="263" r:id="rId11"/>
    <p:sldId id="260" r:id="rId12"/>
    <p:sldId id="262" r:id="rId13"/>
    <p:sldId id="265" r:id="rId14"/>
    <p:sldId id="271" r:id="rId15"/>
    <p:sldId id="266" r:id="rId16"/>
    <p:sldId id="268" r:id="rId17"/>
    <p:sldId id="269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49"/>
    <a:srgbClr val="F59349"/>
    <a:srgbClr val="C4BFB7"/>
    <a:srgbClr val="566A48"/>
    <a:srgbClr val="A0988C"/>
    <a:srgbClr val="DFDFCF"/>
    <a:srgbClr val="E67524"/>
    <a:srgbClr val="C3C2A5"/>
    <a:srgbClr val="536836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144" autoAdjust="0"/>
  </p:normalViewPr>
  <p:slideViewPr>
    <p:cSldViewPr>
      <p:cViewPr>
        <p:scale>
          <a:sx n="100" d="100"/>
          <a:sy n="100" d="100"/>
        </p:scale>
        <p:origin x="-1050" y="-6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49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F5CF1-D783-49CF-87E4-FA0BD39A4EB9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6D3C17D-DFD6-403D-B236-9342A5D26299}">
      <dgm:prSet phldrT="[Text]" custT="1"/>
      <dgm:spPr>
        <a:solidFill>
          <a:srgbClr val="E67524"/>
        </a:solidFill>
        <a:ln>
          <a:noFill/>
        </a:ln>
      </dgm:spPr>
      <dgm:t>
        <a:bodyPr/>
        <a:lstStyle/>
        <a:p>
          <a:r>
            <a:rPr lang="ru-RU" sz="15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все 3</a:t>
          </a:r>
          <a:r>
            <a:rPr lang="en-US" sz="15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</a:t>
          </a:r>
          <a:r>
            <a:rPr lang="ru-RU" sz="15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модули МКС</a:t>
          </a:r>
          <a:endParaRPr lang="ru-RU" sz="1500" dirty="0">
            <a:solidFill>
              <a:schemeClr val="bg1"/>
            </a:solidFill>
          </a:endParaRPr>
        </a:p>
      </dgm:t>
    </dgm:pt>
    <dgm:pt modelId="{695723B4-D87F-4A0F-85C3-553A22B507E3}" type="parTrans" cxnId="{48DE06FA-13B3-4BEA-8074-133F74AA4343}">
      <dgm:prSet/>
      <dgm:spPr/>
      <dgm:t>
        <a:bodyPr/>
        <a:lstStyle/>
        <a:p>
          <a:endParaRPr lang="ru-RU"/>
        </a:p>
      </dgm:t>
    </dgm:pt>
    <dgm:pt modelId="{D57F1622-92C5-4264-A128-663581AC2C78}" type="sibTrans" cxnId="{48DE06FA-13B3-4BEA-8074-133F74AA4343}">
      <dgm:prSet/>
      <dgm:spPr/>
      <dgm:t>
        <a:bodyPr/>
        <a:lstStyle/>
        <a:p>
          <a:endParaRPr lang="ru-RU"/>
        </a:p>
      </dgm:t>
    </dgm:pt>
    <dgm:pt modelId="{916BC44E-3A0F-4091-8678-4472045EC5A1}">
      <dgm:prSet phldrT="[Text]" custT="1"/>
      <dgm:spPr>
        <a:solidFill>
          <a:srgbClr val="E67524"/>
        </a:solidFill>
        <a:ln>
          <a:noFill/>
        </a:ln>
      </dgm:spPr>
      <dgm:t>
        <a:bodyPr/>
        <a:lstStyle/>
        <a:p>
          <a:r>
            <a:rPr lang="ru-RU" sz="1500" b="1" dirty="0" smtClean="0">
              <a:latin typeface="Arial" pitchFamily="34" charset="0"/>
              <a:cs typeface="Arial" pitchFamily="34" charset="0"/>
            </a:rPr>
            <a:t>период обращения: </a:t>
          </a:r>
        </a:p>
        <a:p>
          <a:r>
            <a:rPr lang="ru-RU" sz="1500" b="1" dirty="0" smtClean="0">
              <a:latin typeface="Arial" pitchFamily="34" charset="0"/>
              <a:cs typeface="Arial" pitchFamily="34" charset="0"/>
            </a:rPr>
            <a:t>≈ 93 минуты</a:t>
          </a:r>
          <a:endParaRPr lang="ru-RU" sz="1500" dirty="0"/>
        </a:p>
      </dgm:t>
    </dgm:pt>
    <dgm:pt modelId="{A5499C42-D06A-4A9F-A759-90F7394D8333}" type="parTrans" cxnId="{43977D9D-C60E-44DF-8943-88E189EF3F33}">
      <dgm:prSet/>
      <dgm:spPr/>
      <dgm:t>
        <a:bodyPr/>
        <a:lstStyle/>
        <a:p>
          <a:endParaRPr lang="ru-RU"/>
        </a:p>
      </dgm:t>
    </dgm:pt>
    <dgm:pt modelId="{41F6A3DE-5A70-4BC4-A5BF-0535BFEBB35C}" type="sibTrans" cxnId="{43977D9D-C60E-44DF-8943-88E189EF3F33}">
      <dgm:prSet/>
      <dgm:spPr/>
      <dgm:t>
        <a:bodyPr/>
        <a:lstStyle/>
        <a:p>
          <a:endParaRPr lang="ru-RU"/>
        </a:p>
      </dgm:t>
    </dgm:pt>
    <dgm:pt modelId="{452D0124-077B-491C-BE83-CCEC7920CED0}">
      <dgm:prSet phldrT="[Text]" custT="1"/>
      <dgm:spPr>
        <a:solidFill>
          <a:srgbClr val="E67524"/>
        </a:solidFill>
        <a:ln>
          <a:noFill/>
        </a:ln>
      </dgm:spPr>
      <dgm:t>
        <a:bodyPr/>
        <a:lstStyle/>
        <a:p>
          <a:r>
            <a:rPr lang="ru-RU" sz="1500" b="1" dirty="0" smtClean="0">
              <a:latin typeface="Arial" pitchFamily="34" charset="0"/>
              <a:cs typeface="Arial" pitchFamily="34" charset="0"/>
            </a:rPr>
            <a:t>орбитальная скорость: </a:t>
          </a:r>
        </a:p>
        <a:p>
          <a:r>
            <a:rPr lang="ru-RU" sz="1500" b="1" dirty="0" smtClean="0">
              <a:latin typeface="Arial" pitchFamily="34" charset="0"/>
              <a:cs typeface="Arial" pitchFamily="34" charset="0"/>
            </a:rPr>
            <a:t>≈ 7,6 км/с, 1-10х</a:t>
          </a:r>
          <a:endParaRPr lang="ru-RU" sz="1500" dirty="0"/>
        </a:p>
      </dgm:t>
    </dgm:pt>
    <dgm:pt modelId="{0030DFBC-03DE-4FCB-8761-8C10356A031D}" type="parTrans" cxnId="{CE94872B-E380-45DD-A9DF-E981F389ED1D}">
      <dgm:prSet/>
      <dgm:spPr/>
      <dgm:t>
        <a:bodyPr/>
        <a:lstStyle/>
        <a:p>
          <a:endParaRPr lang="ru-RU"/>
        </a:p>
      </dgm:t>
    </dgm:pt>
    <dgm:pt modelId="{1A580C2E-FF2C-46C7-ABD5-E43E13F2FA41}" type="sibTrans" cxnId="{CE94872B-E380-45DD-A9DF-E981F389ED1D}">
      <dgm:prSet/>
      <dgm:spPr/>
      <dgm:t>
        <a:bodyPr/>
        <a:lstStyle/>
        <a:p>
          <a:endParaRPr lang="ru-RU"/>
        </a:p>
      </dgm:t>
    </dgm:pt>
    <dgm:pt modelId="{9A54C2F3-FF2C-482C-B897-99051539D18B}">
      <dgm:prSet phldrT="[Text]" custT="1"/>
      <dgm:spPr>
        <a:solidFill>
          <a:srgbClr val="E67524"/>
        </a:solidFill>
        <a:ln>
          <a:noFill/>
        </a:ln>
      </dgm:spPr>
      <dgm:t>
        <a:bodyPr/>
        <a:lstStyle/>
        <a:p>
          <a:r>
            <a:rPr lang="ru-RU" sz="1500" b="1" dirty="0" smtClean="0">
              <a:latin typeface="Arial" pitchFamily="34" charset="0"/>
              <a:cs typeface="Arial" pitchFamily="34" charset="0"/>
            </a:rPr>
            <a:t>высота орбиты: ≈ 400 км</a:t>
          </a:r>
          <a:endParaRPr lang="ru-RU" sz="1500" dirty="0"/>
        </a:p>
      </dgm:t>
    </dgm:pt>
    <dgm:pt modelId="{6F298A4D-628A-493C-97F9-22BFF7774725}" type="parTrans" cxnId="{631D8854-B606-484D-8C5F-513E631DFDBB}">
      <dgm:prSet/>
      <dgm:spPr/>
      <dgm:t>
        <a:bodyPr/>
        <a:lstStyle/>
        <a:p>
          <a:endParaRPr lang="ru-RU"/>
        </a:p>
      </dgm:t>
    </dgm:pt>
    <dgm:pt modelId="{202A0351-E15A-449B-ABD6-D3F514FC56FE}" type="sibTrans" cxnId="{631D8854-B606-484D-8C5F-513E631DFDBB}">
      <dgm:prSet/>
      <dgm:spPr/>
      <dgm:t>
        <a:bodyPr/>
        <a:lstStyle/>
        <a:p>
          <a:endParaRPr lang="ru-RU"/>
        </a:p>
      </dgm:t>
    </dgm:pt>
    <dgm:pt modelId="{2A9869EA-21A2-49BA-A8B1-598E7B79DC4B}" type="pres">
      <dgm:prSet presAssocID="{D47F5CF1-D783-49CF-87E4-FA0BD39A4E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129C5C-34EB-43D9-948A-BA05076BC2EF}" type="pres">
      <dgm:prSet presAssocID="{56D3C17D-DFD6-403D-B236-9342A5D26299}" presName="node" presStyleLbl="node1" presStyleIdx="0" presStyleCnt="4" custScaleX="121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704EC3-D5D0-47F1-A098-BF472613112C}" type="pres">
      <dgm:prSet presAssocID="{D57F1622-92C5-4264-A128-663581AC2C78}" presName="sibTrans" presStyleCnt="0"/>
      <dgm:spPr/>
    </dgm:pt>
    <dgm:pt modelId="{D44FB5E7-839C-4F93-B09C-24602DABE554}" type="pres">
      <dgm:prSet presAssocID="{916BC44E-3A0F-4091-8678-4472045EC5A1}" presName="node" presStyleLbl="node1" presStyleIdx="1" presStyleCnt="4" custScaleX="126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40729A-80AF-4CA9-B727-503908F88B2E}" type="pres">
      <dgm:prSet presAssocID="{41F6A3DE-5A70-4BC4-A5BF-0535BFEBB35C}" presName="sibTrans" presStyleCnt="0"/>
      <dgm:spPr/>
    </dgm:pt>
    <dgm:pt modelId="{B1A765C8-C9FB-4368-B79C-A34476BB3837}" type="pres">
      <dgm:prSet presAssocID="{452D0124-077B-491C-BE83-CCEC7920CED0}" presName="node" presStyleLbl="node1" presStyleIdx="2" presStyleCnt="4" custScaleX="121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06907-DCA8-4C4A-A5CB-AB4BA47480B0}" type="pres">
      <dgm:prSet presAssocID="{1A580C2E-FF2C-46C7-ABD5-E43E13F2FA41}" presName="sibTrans" presStyleCnt="0"/>
      <dgm:spPr/>
    </dgm:pt>
    <dgm:pt modelId="{680D0EF8-3F14-436A-95E2-B205A3565DD7}" type="pres">
      <dgm:prSet presAssocID="{9A54C2F3-FF2C-482C-B897-99051539D18B}" presName="node" presStyleLbl="node1" presStyleIdx="3" presStyleCnt="4" custScaleX="126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3C739B-0976-4385-9654-01DBAED1DBA2}" type="presOf" srcId="{916BC44E-3A0F-4091-8678-4472045EC5A1}" destId="{D44FB5E7-839C-4F93-B09C-24602DABE554}" srcOrd="0" destOrd="0" presId="urn:microsoft.com/office/officeart/2005/8/layout/default"/>
    <dgm:cxn modelId="{48DE06FA-13B3-4BEA-8074-133F74AA4343}" srcId="{D47F5CF1-D783-49CF-87E4-FA0BD39A4EB9}" destId="{56D3C17D-DFD6-403D-B236-9342A5D26299}" srcOrd="0" destOrd="0" parTransId="{695723B4-D87F-4A0F-85C3-553A22B507E3}" sibTransId="{D57F1622-92C5-4264-A128-663581AC2C78}"/>
    <dgm:cxn modelId="{87779C27-9AD9-4158-8E05-EDB1382A669D}" type="presOf" srcId="{452D0124-077B-491C-BE83-CCEC7920CED0}" destId="{B1A765C8-C9FB-4368-B79C-A34476BB3837}" srcOrd="0" destOrd="0" presId="urn:microsoft.com/office/officeart/2005/8/layout/default"/>
    <dgm:cxn modelId="{CE94872B-E380-45DD-A9DF-E981F389ED1D}" srcId="{D47F5CF1-D783-49CF-87E4-FA0BD39A4EB9}" destId="{452D0124-077B-491C-BE83-CCEC7920CED0}" srcOrd="2" destOrd="0" parTransId="{0030DFBC-03DE-4FCB-8761-8C10356A031D}" sibTransId="{1A580C2E-FF2C-46C7-ABD5-E43E13F2FA41}"/>
    <dgm:cxn modelId="{86144ECE-8977-4078-8E85-678D822C01D3}" type="presOf" srcId="{9A54C2F3-FF2C-482C-B897-99051539D18B}" destId="{680D0EF8-3F14-436A-95E2-B205A3565DD7}" srcOrd="0" destOrd="0" presId="urn:microsoft.com/office/officeart/2005/8/layout/default"/>
    <dgm:cxn modelId="{7EBF4376-D520-4F96-8FC0-F37AC62271EA}" type="presOf" srcId="{D47F5CF1-D783-49CF-87E4-FA0BD39A4EB9}" destId="{2A9869EA-21A2-49BA-A8B1-598E7B79DC4B}" srcOrd="0" destOrd="0" presId="urn:microsoft.com/office/officeart/2005/8/layout/default"/>
    <dgm:cxn modelId="{5DC047D5-9525-4063-AB6E-41944B4D731C}" type="presOf" srcId="{56D3C17D-DFD6-403D-B236-9342A5D26299}" destId="{A8129C5C-34EB-43D9-948A-BA05076BC2EF}" srcOrd="0" destOrd="0" presId="urn:microsoft.com/office/officeart/2005/8/layout/default"/>
    <dgm:cxn modelId="{43977D9D-C60E-44DF-8943-88E189EF3F33}" srcId="{D47F5CF1-D783-49CF-87E4-FA0BD39A4EB9}" destId="{916BC44E-3A0F-4091-8678-4472045EC5A1}" srcOrd="1" destOrd="0" parTransId="{A5499C42-D06A-4A9F-A759-90F7394D8333}" sibTransId="{41F6A3DE-5A70-4BC4-A5BF-0535BFEBB35C}"/>
    <dgm:cxn modelId="{631D8854-B606-484D-8C5F-513E631DFDBB}" srcId="{D47F5CF1-D783-49CF-87E4-FA0BD39A4EB9}" destId="{9A54C2F3-FF2C-482C-B897-99051539D18B}" srcOrd="3" destOrd="0" parTransId="{6F298A4D-628A-493C-97F9-22BFF7774725}" sibTransId="{202A0351-E15A-449B-ABD6-D3F514FC56FE}"/>
    <dgm:cxn modelId="{96A53540-8833-487D-9FA8-786364438062}" type="presParOf" srcId="{2A9869EA-21A2-49BA-A8B1-598E7B79DC4B}" destId="{A8129C5C-34EB-43D9-948A-BA05076BC2EF}" srcOrd="0" destOrd="0" presId="urn:microsoft.com/office/officeart/2005/8/layout/default"/>
    <dgm:cxn modelId="{A2DEE878-94FA-408A-A055-76412924648C}" type="presParOf" srcId="{2A9869EA-21A2-49BA-A8B1-598E7B79DC4B}" destId="{71704EC3-D5D0-47F1-A098-BF472613112C}" srcOrd="1" destOrd="0" presId="urn:microsoft.com/office/officeart/2005/8/layout/default"/>
    <dgm:cxn modelId="{50F6725E-16A3-4527-AD12-4D0757E490B4}" type="presParOf" srcId="{2A9869EA-21A2-49BA-A8B1-598E7B79DC4B}" destId="{D44FB5E7-839C-4F93-B09C-24602DABE554}" srcOrd="2" destOrd="0" presId="urn:microsoft.com/office/officeart/2005/8/layout/default"/>
    <dgm:cxn modelId="{E8B5C2C4-F51E-4DE9-A506-33E06EC9D079}" type="presParOf" srcId="{2A9869EA-21A2-49BA-A8B1-598E7B79DC4B}" destId="{CF40729A-80AF-4CA9-B727-503908F88B2E}" srcOrd="3" destOrd="0" presId="urn:microsoft.com/office/officeart/2005/8/layout/default"/>
    <dgm:cxn modelId="{6BC5E0DD-3A3B-41BC-9C57-3618F3E285D3}" type="presParOf" srcId="{2A9869EA-21A2-49BA-A8B1-598E7B79DC4B}" destId="{B1A765C8-C9FB-4368-B79C-A34476BB3837}" srcOrd="4" destOrd="0" presId="urn:microsoft.com/office/officeart/2005/8/layout/default"/>
    <dgm:cxn modelId="{C1521EC4-BC5E-49D7-967B-FA7711720DCF}" type="presParOf" srcId="{2A9869EA-21A2-49BA-A8B1-598E7B79DC4B}" destId="{C8206907-DCA8-4C4A-A5CB-AB4BA47480B0}" srcOrd="5" destOrd="0" presId="urn:microsoft.com/office/officeart/2005/8/layout/default"/>
    <dgm:cxn modelId="{EC1FC747-BCE8-40B5-AF81-7BB11D677D5A}" type="presParOf" srcId="{2A9869EA-21A2-49BA-A8B1-598E7B79DC4B}" destId="{680D0EF8-3F14-436A-95E2-B205A3565DD7}" srcOrd="6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0FD09A-21C4-4FF0-A52D-E2BF273529C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4B99B5-9EFF-4DCC-8047-4BD8C6ABC3E0}">
      <dgm:prSet phldrT="[Text]"/>
      <dgm:spPr>
        <a:solidFill>
          <a:srgbClr val="002F49"/>
        </a:solidFill>
        <a:ln>
          <a:noFill/>
        </a:ln>
      </dgm:spPr>
      <dgm:t>
        <a:bodyPr/>
        <a:lstStyle/>
        <a:p>
          <a:r>
            <a:rPr lang="ru-RU" b="1" dirty="0" smtClean="0">
              <a:solidFill>
                <a:srgbClr val="E67524"/>
              </a:solidFill>
              <a:latin typeface="Arial" pitchFamily="34" charset="0"/>
              <a:cs typeface="Arial" pitchFamily="34" charset="0"/>
            </a:rPr>
            <a:t>Свой</a:t>
          </a:r>
          <a:endParaRPr lang="ru-RU" dirty="0">
            <a:solidFill>
              <a:srgbClr val="E67524"/>
            </a:solidFill>
          </a:endParaRPr>
        </a:p>
      </dgm:t>
    </dgm:pt>
    <dgm:pt modelId="{082F15A8-4ED9-496A-ABAA-AC1D2D7A8555}" type="parTrans" cxnId="{0D126AAA-7161-4777-8B67-FDDFF3408F5F}">
      <dgm:prSet/>
      <dgm:spPr/>
      <dgm:t>
        <a:bodyPr/>
        <a:lstStyle/>
        <a:p>
          <a:endParaRPr lang="ru-RU"/>
        </a:p>
      </dgm:t>
    </dgm:pt>
    <dgm:pt modelId="{43CDBD0E-913A-43E7-AE76-9E04330B1712}" type="sibTrans" cxnId="{0D126AAA-7161-4777-8B67-FDDFF3408F5F}">
      <dgm:prSet/>
      <dgm:spPr/>
      <dgm:t>
        <a:bodyPr/>
        <a:lstStyle/>
        <a:p>
          <a:endParaRPr lang="ru-RU"/>
        </a:p>
      </dgm:t>
    </dgm:pt>
    <dgm:pt modelId="{67C841C2-03E8-493B-B32D-ECFA5D903A24}">
      <dgm:prSet phldrT="[Text]"/>
      <dgm:spPr>
        <a:solidFill>
          <a:srgbClr val="002F49"/>
        </a:solidFill>
        <a:ln>
          <a:noFill/>
        </a:ln>
      </dgm:spPr>
      <dgm:t>
        <a:bodyPr/>
        <a:lstStyle/>
        <a:p>
          <a:r>
            <a:rPr lang="en-US" b="1" dirty="0" smtClean="0">
              <a:solidFill>
                <a:srgbClr val="E67524"/>
              </a:solidFill>
              <a:latin typeface="Arial" pitchFamily="34" charset="0"/>
              <a:cs typeface="Arial" pitchFamily="34" charset="0"/>
            </a:rPr>
            <a:t>Unity</a:t>
          </a:r>
          <a:endParaRPr lang="ru-RU" dirty="0">
            <a:solidFill>
              <a:srgbClr val="E67524"/>
            </a:solidFill>
          </a:endParaRPr>
        </a:p>
      </dgm:t>
    </dgm:pt>
    <dgm:pt modelId="{C27B6C40-1EA8-475F-8B31-D51458DB8EA3}" type="parTrans" cxnId="{200C4FBE-18E9-474E-B3B8-326AB7B679FD}">
      <dgm:prSet/>
      <dgm:spPr/>
      <dgm:t>
        <a:bodyPr/>
        <a:lstStyle/>
        <a:p>
          <a:endParaRPr lang="ru-RU"/>
        </a:p>
      </dgm:t>
    </dgm:pt>
    <dgm:pt modelId="{F0A11483-A301-4D29-87AF-12493E2E95E0}" type="sibTrans" cxnId="{200C4FBE-18E9-474E-B3B8-326AB7B679FD}">
      <dgm:prSet/>
      <dgm:spPr/>
      <dgm:t>
        <a:bodyPr/>
        <a:lstStyle/>
        <a:p>
          <a:endParaRPr lang="ru-RU"/>
        </a:p>
      </dgm:t>
    </dgm:pt>
    <dgm:pt modelId="{B1F04F9F-EBE2-48EE-98DF-45186AA3C12F}">
      <dgm:prSet phldrT="[Text]"/>
      <dgm:spPr>
        <a:solidFill>
          <a:srgbClr val="002F49"/>
        </a:solidFill>
        <a:ln>
          <a:noFill/>
        </a:ln>
      </dgm:spPr>
      <dgm:t>
        <a:bodyPr/>
        <a:lstStyle/>
        <a:p>
          <a:r>
            <a:rPr lang="en-US" b="1" dirty="0" err="1" smtClean="0">
              <a:solidFill>
                <a:srgbClr val="E67524"/>
              </a:solidFill>
              <a:latin typeface="Arial" pitchFamily="34" charset="0"/>
              <a:cs typeface="Arial" pitchFamily="34" charset="0"/>
            </a:rPr>
            <a:t>UnrealEngine</a:t>
          </a:r>
          <a:endParaRPr lang="ru-RU" dirty="0">
            <a:solidFill>
              <a:srgbClr val="E67524"/>
            </a:solidFill>
          </a:endParaRPr>
        </a:p>
      </dgm:t>
    </dgm:pt>
    <dgm:pt modelId="{FDE93574-72D1-4146-9DC2-4C59DC7715EA}" type="parTrans" cxnId="{76F2B88A-42E2-4534-91AB-0BA306AFD9E2}">
      <dgm:prSet/>
      <dgm:spPr/>
      <dgm:t>
        <a:bodyPr/>
        <a:lstStyle/>
        <a:p>
          <a:endParaRPr lang="ru-RU"/>
        </a:p>
      </dgm:t>
    </dgm:pt>
    <dgm:pt modelId="{4168FD4A-D11F-4559-83C9-354C7F44B94F}" type="sibTrans" cxnId="{76F2B88A-42E2-4534-91AB-0BA306AFD9E2}">
      <dgm:prSet/>
      <dgm:spPr/>
      <dgm:t>
        <a:bodyPr/>
        <a:lstStyle/>
        <a:p>
          <a:endParaRPr lang="ru-RU"/>
        </a:p>
      </dgm:t>
    </dgm:pt>
    <dgm:pt modelId="{A3FCE00E-5ADB-4517-AE7F-7EF185D3F74F}">
      <dgm:prSet phldrT="[Text]"/>
      <dgm:spPr>
        <a:solidFill>
          <a:srgbClr val="002F49"/>
        </a:solidFill>
        <a:ln>
          <a:noFill/>
        </a:ln>
      </dgm:spPr>
      <dgm:t>
        <a:bodyPr/>
        <a:lstStyle/>
        <a:p>
          <a:r>
            <a:rPr lang="en-US" b="1" dirty="0" err="1" smtClean="0">
              <a:solidFill>
                <a:srgbClr val="E67524"/>
              </a:solidFill>
              <a:latin typeface="Arial" pitchFamily="34" charset="0"/>
              <a:cs typeface="Arial" pitchFamily="34" charset="0"/>
            </a:rPr>
            <a:t>Unigine</a:t>
          </a:r>
          <a:endParaRPr lang="ru-RU" dirty="0">
            <a:solidFill>
              <a:srgbClr val="E67524"/>
            </a:solidFill>
          </a:endParaRPr>
        </a:p>
      </dgm:t>
    </dgm:pt>
    <dgm:pt modelId="{FFE137E2-DB46-4FDE-B637-D7804AD3DC0F}" type="parTrans" cxnId="{2A0C40FD-811E-4F19-9EFE-3CAEBCE5714B}">
      <dgm:prSet/>
      <dgm:spPr/>
      <dgm:t>
        <a:bodyPr/>
        <a:lstStyle/>
        <a:p>
          <a:endParaRPr lang="ru-RU"/>
        </a:p>
      </dgm:t>
    </dgm:pt>
    <dgm:pt modelId="{C6768ADF-C7B0-4B21-9715-A8105953D590}" type="sibTrans" cxnId="{2A0C40FD-811E-4F19-9EFE-3CAEBCE5714B}">
      <dgm:prSet/>
      <dgm:spPr/>
      <dgm:t>
        <a:bodyPr/>
        <a:lstStyle/>
        <a:p>
          <a:endParaRPr lang="ru-RU"/>
        </a:p>
      </dgm:t>
    </dgm:pt>
    <dgm:pt modelId="{DA32302D-81CB-497E-9AE0-0A1CD1FFCA1E}">
      <dgm:prSet phldrT="[Text]"/>
      <dgm:spPr>
        <a:solidFill>
          <a:srgbClr val="002F49"/>
        </a:solidFill>
        <a:ln>
          <a:noFill/>
        </a:ln>
      </dgm:spPr>
      <dgm:t>
        <a:bodyPr/>
        <a:lstStyle/>
        <a:p>
          <a:r>
            <a:rPr lang="en-US" b="1" dirty="0" err="1" smtClean="0">
              <a:solidFill>
                <a:srgbClr val="E67524"/>
              </a:solidFill>
              <a:latin typeface="Arial" pitchFamily="34" charset="0"/>
              <a:cs typeface="Arial" pitchFamily="34" charset="0"/>
            </a:rPr>
            <a:t>CryEngin</a:t>
          </a:r>
          <a:endParaRPr lang="ru-RU" dirty="0">
            <a:solidFill>
              <a:srgbClr val="E67524"/>
            </a:solidFill>
          </a:endParaRPr>
        </a:p>
      </dgm:t>
    </dgm:pt>
    <dgm:pt modelId="{AAB9982D-EE5C-45A9-A308-1E1BBB8F43D6}" type="parTrans" cxnId="{BA80FE4C-9216-49FB-B829-14B1DE1D8E45}">
      <dgm:prSet/>
      <dgm:spPr/>
      <dgm:t>
        <a:bodyPr/>
        <a:lstStyle/>
        <a:p>
          <a:endParaRPr lang="ru-RU"/>
        </a:p>
      </dgm:t>
    </dgm:pt>
    <dgm:pt modelId="{7533A4B8-4176-4CAC-B5F9-A4940D3F55D8}" type="sibTrans" cxnId="{BA80FE4C-9216-49FB-B829-14B1DE1D8E45}">
      <dgm:prSet/>
      <dgm:spPr/>
      <dgm:t>
        <a:bodyPr/>
        <a:lstStyle/>
        <a:p>
          <a:endParaRPr lang="ru-RU"/>
        </a:p>
      </dgm:t>
    </dgm:pt>
    <dgm:pt modelId="{0CDF4153-9974-46AD-8CA6-65A94DDDA83A}">
      <dgm:prSet phldrT="[Text]"/>
      <dgm:spPr>
        <a:solidFill>
          <a:srgbClr val="002F49"/>
        </a:solidFill>
        <a:ln>
          <a:noFill/>
        </a:ln>
      </dgm:spPr>
      <dgm:t>
        <a:bodyPr/>
        <a:lstStyle/>
        <a:p>
          <a:r>
            <a:rPr lang="ru-RU" b="1" dirty="0" smtClean="0">
              <a:solidFill>
                <a:srgbClr val="E67524"/>
              </a:solidFill>
              <a:latin typeface="Arial" pitchFamily="34" charset="0"/>
              <a:cs typeface="Arial" pitchFamily="34" charset="0"/>
            </a:rPr>
            <a:t>...</a:t>
          </a:r>
          <a:endParaRPr lang="ru-RU" dirty="0">
            <a:solidFill>
              <a:srgbClr val="E67524"/>
            </a:solidFill>
          </a:endParaRPr>
        </a:p>
      </dgm:t>
    </dgm:pt>
    <dgm:pt modelId="{612E4370-F60B-4253-9361-1EBB37FC88E0}" type="parTrans" cxnId="{57D070B2-4A0D-4967-9E30-7A29D22E7089}">
      <dgm:prSet/>
      <dgm:spPr/>
      <dgm:t>
        <a:bodyPr/>
        <a:lstStyle/>
        <a:p>
          <a:endParaRPr lang="ru-RU"/>
        </a:p>
      </dgm:t>
    </dgm:pt>
    <dgm:pt modelId="{2A6A0A1D-CA09-4DEA-ADD8-4AD74FA12A60}" type="sibTrans" cxnId="{57D070B2-4A0D-4967-9E30-7A29D22E7089}">
      <dgm:prSet/>
      <dgm:spPr/>
      <dgm:t>
        <a:bodyPr/>
        <a:lstStyle/>
        <a:p>
          <a:endParaRPr lang="ru-RU"/>
        </a:p>
      </dgm:t>
    </dgm:pt>
    <dgm:pt modelId="{C022CDE7-2F60-42D5-AA0B-243D5F1F7DA8}" type="pres">
      <dgm:prSet presAssocID="{F50FD09A-21C4-4FF0-A52D-E2BF273529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ECABED-6639-4438-BF67-DAC1CEE8BEE0}" type="pres">
      <dgm:prSet presAssocID="{AF4B99B5-9EFF-4DCC-8047-4BD8C6ABC3E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2229A-E73F-4490-B3C4-A993D73066A3}" type="pres">
      <dgm:prSet presAssocID="{43CDBD0E-913A-43E7-AE76-9E04330B1712}" presName="spacer" presStyleCnt="0"/>
      <dgm:spPr/>
    </dgm:pt>
    <dgm:pt modelId="{5AB20558-CBE6-49EA-AF88-819EAC78FD53}" type="pres">
      <dgm:prSet presAssocID="{67C841C2-03E8-493B-B32D-ECFA5D903A2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64320-AB04-4FBB-A58C-2DC050B26841}" type="pres">
      <dgm:prSet presAssocID="{F0A11483-A301-4D29-87AF-12493E2E95E0}" presName="spacer" presStyleCnt="0"/>
      <dgm:spPr/>
    </dgm:pt>
    <dgm:pt modelId="{232CBEB5-68A9-42B1-AB55-7D8EC008CD19}" type="pres">
      <dgm:prSet presAssocID="{B1F04F9F-EBE2-48EE-98DF-45186AA3C12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07B944-AAC2-42A5-9E51-18039AB30B2A}" type="pres">
      <dgm:prSet presAssocID="{4168FD4A-D11F-4559-83C9-354C7F44B94F}" presName="spacer" presStyleCnt="0"/>
      <dgm:spPr/>
    </dgm:pt>
    <dgm:pt modelId="{6712DE22-1439-42C6-BC0C-A8D6695299BB}" type="pres">
      <dgm:prSet presAssocID="{A3FCE00E-5ADB-4517-AE7F-7EF185D3F74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BFA3C-D30D-4240-9ECF-1C21F3D1C2F4}" type="pres">
      <dgm:prSet presAssocID="{C6768ADF-C7B0-4B21-9715-A8105953D590}" presName="spacer" presStyleCnt="0"/>
      <dgm:spPr/>
    </dgm:pt>
    <dgm:pt modelId="{16628B06-45E9-4B4E-B8E9-5E0CA3525DC6}" type="pres">
      <dgm:prSet presAssocID="{DA32302D-81CB-497E-9AE0-0A1CD1FFCA1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422F6-1653-42A8-A5F7-43EDEBC06EF9}" type="pres">
      <dgm:prSet presAssocID="{7533A4B8-4176-4CAC-B5F9-A4940D3F55D8}" presName="spacer" presStyleCnt="0"/>
      <dgm:spPr/>
    </dgm:pt>
    <dgm:pt modelId="{B372B332-997B-4BD9-A619-6020733A1DA8}" type="pres">
      <dgm:prSet presAssocID="{0CDF4153-9974-46AD-8CA6-65A94DDDA83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ABCE64-DD27-4B45-95D5-F78DF96623D4}" type="presOf" srcId="{67C841C2-03E8-493B-B32D-ECFA5D903A24}" destId="{5AB20558-CBE6-49EA-AF88-819EAC78FD53}" srcOrd="0" destOrd="0" presId="urn:microsoft.com/office/officeart/2005/8/layout/vList2"/>
    <dgm:cxn modelId="{72562F4F-49A9-439B-842A-21800F49DE9A}" type="presOf" srcId="{B1F04F9F-EBE2-48EE-98DF-45186AA3C12F}" destId="{232CBEB5-68A9-42B1-AB55-7D8EC008CD19}" srcOrd="0" destOrd="0" presId="urn:microsoft.com/office/officeart/2005/8/layout/vList2"/>
    <dgm:cxn modelId="{F587B501-6ED6-404A-86CE-25B7DAC51687}" type="presOf" srcId="{AF4B99B5-9EFF-4DCC-8047-4BD8C6ABC3E0}" destId="{95ECABED-6639-4438-BF67-DAC1CEE8BEE0}" srcOrd="0" destOrd="0" presId="urn:microsoft.com/office/officeart/2005/8/layout/vList2"/>
    <dgm:cxn modelId="{C1784E0B-F572-4FFC-9DB0-12805C10DC99}" type="presOf" srcId="{0CDF4153-9974-46AD-8CA6-65A94DDDA83A}" destId="{B372B332-997B-4BD9-A619-6020733A1DA8}" srcOrd="0" destOrd="0" presId="urn:microsoft.com/office/officeart/2005/8/layout/vList2"/>
    <dgm:cxn modelId="{76F2B88A-42E2-4534-91AB-0BA306AFD9E2}" srcId="{F50FD09A-21C4-4FF0-A52D-E2BF273529C3}" destId="{B1F04F9F-EBE2-48EE-98DF-45186AA3C12F}" srcOrd="2" destOrd="0" parTransId="{FDE93574-72D1-4146-9DC2-4C59DC7715EA}" sibTransId="{4168FD4A-D11F-4559-83C9-354C7F44B94F}"/>
    <dgm:cxn modelId="{2A0C40FD-811E-4F19-9EFE-3CAEBCE5714B}" srcId="{F50FD09A-21C4-4FF0-A52D-E2BF273529C3}" destId="{A3FCE00E-5ADB-4517-AE7F-7EF185D3F74F}" srcOrd="3" destOrd="0" parTransId="{FFE137E2-DB46-4FDE-B637-D7804AD3DC0F}" sibTransId="{C6768ADF-C7B0-4B21-9715-A8105953D590}"/>
    <dgm:cxn modelId="{0D126AAA-7161-4777-8B67-FDDFF3408F5F}" srcId="{F50FD09A-21C4-4FF0-A52D-E2BF273529C3}" destId="{AF4B99B5-9EFF-4DCC-8047-4BD8C6ABC3E0}" srcOrd="0" destOrd="0" parTransId="{082F15A8-4ED9-496A-ABAA-AC1D2D7A8555}" sibTransId="{43CDBD0E-913A-43E7-AE76-9E04330B1712}"/>
    <dgm:cxn modelId="{200C4FBE-18E9-474E-B3B8-326AB7B679FD}" srcId="{F50FD09A-21C4-4FF0-A52D-E2BF273529C3}" destId="{67C841C2-03E8-493B-B32D-ECFA5D903A24}" srcOrd="1" destOrd="0" parTransId="{C27B6C40-1EA8-475F-8B31-D51458DB8EA3}" sibTransId="{F0A11483-A301-4D29-87AF-12493E2E95E0}"/>
    <dgm:cxn modelId="{757A13ED-3597-4030-B61F-354CC1F49B44}" type="presOf" srcId="{F50FD09A-21C4-4FF0-A52D-E2BF273529C3}" destId="{C022CDE7-2F60-42D5-AA0B-243D5F1F7DA8}" srcOrd="0" destOrd="0" presId="urn:microsoft.com/office/officeart/2005/8/layout/vList2"/>
    <dgm:cxn modelId="{57D070B2-4A0D-4967-9E30-7A29D22E7089}" srcId="{F50FD09A-21C4-4FF0-A52D-E2BF273529C3}" destId="{0CDF4153-9974-46AD-8CA6-65A94DDDA83A}" srcOrd="5" destOrd="0" parTransId="{612E4370-F60B-4253-9361-1EBB37FC88E0}" sibTransId="{2A6A0A1D-CA09-4DEA-ADD8-4AD74FA12A60}"/>
    <dgm:cxn modelId="{6D6B64A1-320C-4F56-93FE-7314686FAE22}" type="presOf" srcId="{DA32302D-81CB-497E-9AE0-0A1CD1FFCA1E}" destId="{16628B06-45E9-4B4E-B8E9-5E0CA3525DC6}" srcOrd="0" destOrd="0" presId="urn:microsoft.com/office/officeart/2005/8/layout/vList2"/>
    <dgm:cxn modelId="{BA80FE4C-9216-49FB-B829-14B1DE1D8E45}" srcId="{F50FD09A-21C4-4FF0-A52D-E2BF273529C3}" destId="{DA32302D-81CB-497E-9AE0-0A1CD1FFCA1E}" srcOrd="4" destOrd="0" parTransId="{AAB9982D-EE5C-45A9-A308-1E1BBB8F43D6}" sibTransId="{7533A4B8-4176-4CAC-B5F9-A4940D3F55D8}"/>
    <dgm:cxn modelId="{E04BA55D-D2C4-4D43-AE05-B48D47F8D369}" type="presOf" srcId="{A3FCE00E-5ADB-4517-AE7F-7EF185D3F74F}" destId="{6712DE22-1439-42C6-BC0C-A8D6695299BB}" srcOrd="0" destOrd="0" presId="urn:microsoft.com/office/officeart/2005/8/layout/vList2"/>
    <dgm:cxn modelId="{07D0AF98-752E-4364-9803-7D1BDB2BB74F}" type="presParOf" srcId="{C022CDE7-2F60-42D5-AA0B-243D5F1F7DA8}" destId="{95ECABED-6639-4438-BF67-DAC1CEE8BEE0}" srcOrd="0" destOrd="0" presId="urn:microsoft.com/office/officeart/2005/8/layout/vList2"/>
    <dgm:cxn modelId="{9B5B1330-0129-4F4F-941D-8FB45EFED12C}" type="presParOf" srcId="{C022CDE7-2F60-42D5-AA0B-243D5F1F7DA8}" destId="{F912229A-E73F-4490-B3C4-A993D73066A3}" srcOrd="1" destOrd="0" presId="urn:microsoft.com/office/officeart/2005/8/layout/vList2"/>
    <dgm:cxn modelId="{E342DF91-515E-4BED-B7D5-A415DA9B67E6}" type="presParOf" srcId="{C022CDE7-2F60-42D5-AA0B-243D5F1F7DA8}" destId="{5AB20558-CBE6-49EA-AF88-819EAC78FD53}" srcOrd="2" destOrd="0" presId="urn:microsoft.com/office/officeart/2005/8/layout/vList2"/>
    <dgm:cxn modelId="{B131A34B-1CB3-4A02-8729-4042C3B994B2}" type="presParOf" srcId="{C022CDE7-2F60-42D5-AA0B-243D5F1F7DA8}" destId="{14164320-AB04-4FBB-A58C-2DC050B26841}" srcOrd="3" destOrd="0" presId="urn:microsoft.com/office/officeart/2005/8/layout/vList2"/>
    <dgm:cxn modelId="{243B3706-E351-4B36-BA7F-8DD8DD7F27EC}" type="presParOf" srcId="{C022CDE7-2F60-42D5-AA0B-243D5F1F7DA8}" destId="{232CBEB5-68A9-42B1-AB55-7D8EC008CD19}" srcOrd="4" destOrd="0" presId="urn:microsoft.com/office/officeart/2005/8/layout/vList2"/>
    <dgm:cxn modelId="{1701453B-F6EE-44EA-87B9-9D9C60EE5B6C}" type="presParOf" srcId="{C022CDE7-2F60-42D5-AA0B-243D5F1F7DA8}" destId="{DE07B944-AAC2-42A5-9E51-18039AB30B2A}" srcOrd="5" destOrd="0" presId="urn:microsoft.com/office/officeart/2005/8/layout/vList2"/>
    <dgm:cxn modelId="{60C4B8CC-45F5-4ABF-82DC-029C6225950D}" type="presParOf" srcId="{C022CDE7-2F60-42D5-AA0B-243D5F1F7DA8}" destId="{6712DE22-1439-42C6-BC0C-A8D6695299BB}" srcOrd="6" destOrd="0" presId="urn:microsoft.com/office/officeart/2005/8/layout/vList2"/>
    <dgm:cxn modelId="{C0B855BE-8628-431B-A1E3-DA73484E28A3}" type="presParOf" srcId="{C022CDE7-2F60-42D5-AA0B-243D5F1F7DA8}" destId="{CAFBFA3C-D30D-4240-9ECF-1C21F3D1C2F4}" srcOrd="7" destOrd="0" presId="urn:microsoft.com/office/officeart/2005/8/layout/vList2"/>
    <dgm:cxn modelId="{A2380EB2-8419-4DEB-A790-46988FEB8C06}" type="presParOf" srcId="{C022CDE7-2F60-42D5-AA0B-243D5F1F7DA8}" destId="{16628B06-45E9-4B4E-B8E9-5E0CA3525DC6}" srcOrd="8" destOrd="0" presId="urn:microsoft.com/office/officeart/2005/8/layout/vList2"/>
    <dgm:cxn modelId="{243894DB-E38F-4539-81B3-87B5532DAE56}" type="presParOf" srcId="{C022CDE7-2F60-42D5-AA0B-243D5F1F7DA8}" destId="{A14422F6-1653-42A8-A5F7-43EDEBC06EF9}" srcOrd="9" destOrd="0" presId="urn:microsoft.com/office/officeart/2005/8/layout/vList2"/>
    <dgm:cxn modelId="{B9F42BEF-E673-4D59-834B-30848BFA1015}" type="presParOf" srcId="{C022CDE7-2F60-42D5-AA0B-243D5F1F7DA8}" destId="{B372B332-997B-4BD9-A619-6020733A1DA8}" srcOrd="1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6A8C9D-9613-4646-B742-3C81F4CB50F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35F9BF7-DDB0-4935-ABEF-8E829D1BF5E9}">
      <dgm:prSet phldrT="[Text]" custT="1"/>
      <dgm:spPr>
        <a:noFill/>
        <a:ln>
          <a:solidFill>
            <a:srgbClr val="566A48"/>
          </a:solidFill>
        </a:ln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DXT</a:t>
          </a:r>
          <a:r>
            <a: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кэш в оперативной памяти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2631F36-23B7-4CF0-A6CA-2126D642CEB5}" type="parTrans" cxnId="{B95E1BD1-DEAB-4FB1-A4BF-944E34E35F8C}">
      <dgm:prSet/>
      <dgm:spPr/>
      <dgm:t>
        <a:bodyPr/>
        <a:lstStyle/>
        <a:p>
          <a:endParaRPr lang="ru-RU"/>
        </a:p>
      </dgm:t>
    </dgm:pt>
    <dgm:pt modelId="{574736BF-3781-4A30-B573-960EAE7FC65D}" type="sibTrans" cxnId="{B95E1BD1-DEAB-4FB1-A4BF-944E34E35F8C}">
      <dgm:prSet/>
      <dgm:spPr>
        <a:solidFill>
          <a:srgbClr val="E67524"/>
        </a:solidFill>
      </dgm:spPr>
      <dgm:t>
        <a:bodyPr/>
        <a:lstStyle/>
        <a:p>
          <a:endParaRPr lang="ru-RU"/>
        </a:p>
      </dgm:t>
    </dgm:pt>
    <dgm:pt modelId="{DA46D1BA-0720-4326-BAEF-7605B5BDB6DB}">
      <dgm:prSet phldrT="[Text]" custT="1"/>
      <dgm:spPr>
        <a:noFill/>
        <a:ln>
          <a:solidFill>
            <a:srgbClr val="566A48"/>
          </a:solidFill>
        </a:ln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JPEG</a:t>
          </a:r>
          <a:r>
            <a: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кэш в оперативной памяти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AEE043B-260A-491D-BE1B-36925A5DBED2}" type="parTrans" cxnId="{9EAAADF7-20C7-4569-B581-E734CA9E22C5}">
      <dgm:prSet/>
      <dgm:spPr/>
      <dgm:t>
        <a:bodyPr/>
        <a:lstStyle/>
        <a:p>
          <a:endParaRPr lang="ru-RU"/>
        </a:p>
      </dgm:t>
    </dgm:pt>
    <dgm:pt modelId="{CA1BC990-7731-425C-AA1C-B3BF09879C06}" type="sibTrans" cxnId="{9EAAADF7-20C7-4569-B581-E734CA9E22C5}">
      <dgm:prSet/>
      <dgm:spPr>
        <a:solidFill>
          <a:srgbClr val="E67524"/>
        </a:solidFill>
      </dgm:spPr>
      <dgm:t>
        <a:bodyPr/>
        <a:lstStyle/>
        <a:p>
          <a:endParaRPr lang="ru-RU"/>
        </a:p>
      </dgm:t>
    </dgm:pt>
    <dgm:pt modelId="{3B4DB64E-D5A6-45C8-B775-A00677F77874}">
      <dgm:prSet phldrT="[Text]" custT="1"/>
      <dgm:spPr>
        <a:noFill/>
        <a:ln>
          <a:solidFill>
            <a:srgbClr val="566A48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Видеопамять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4BB2C54-BE3B-4B51-B319-A77F7A90C6E2}" type="sibTrans" cxnId="{B652D3CE-0B4C-4FDD-9DDF-DAE90BB892CE}">
      <dgm:prSet/>
      <dgm:spPr/>
      <dgm:t>
        <a:bodyPr/>
        <a:lstStyle/>
        <a:p>
          <a:endParaRPr lang="ru-RU"/>
        </a:p>
      </dgm:t>
    </dgm:pt>
    <dgm:pt modelId="{89E36728-4E7E-43DD-9309-78321A52BDDF}" type="parTrans" cxnId="{B652D3CE-0B4C-4FDD-9DDF-DAE90BB892CE}">
      <dgm:prSet/>
      <dgm:spPr/>
      <dgm:t>
        <a:bodyPr/>
        <a:lstStyle/>
        <a:p>
          <a:endParaRPr lang="ru-RU"/>
        </a:p>
      </dgm:t>
    </dgm:pt>
    <dgm:pt modelId="{C8E4FBE4-85DD-4024-8705-41E5865B09CF}" type="pres">
      <dgm:prSet presAssocID="{736A8C9D-9613-4646-B742-3C81F4CB50FD}" presName="Name0" presStyleCnt="0">
        <dgm:presLayoutVars>
          <dgm:dir/>
          <dgm:resizeHandles val="exact"/>
        </dgm:presLayoutVars>
      </dgm:prSet>
      <dgm:spPr/>
    </dgm:pt>
    <dgm:pt modelId="{E484A8ED-5F35-4429-9B37-9AA989CB5BF6}" type="pres">
      <dgm:prSet presAssocID="{DA46D1BA-0720-4326-BAEF-7605B5BDB6DB}" presName="node" presStyleLbl="node1" presStyleIdx="0" presStyleCnt="3" custLinFactNeighborY="-9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DC539-5EFF-42A8-B0C6-D8612DA4515F}" type="pres">
      <dgm:prSet presAssocID="{CA1BC990-7731-425C-AA1C-B3BF09879C06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1FC0C28-F04C-4A70-83EE-FA380F2532DC}" type="pres">
      <dgm:prSet presAssocID="{CA1BC990-7731-425C-AA1C-B3BF09879C06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2BCA56A8-3E5B-4EFD-BF5A-74F7022B4698}" type="pres">
      <dgm:prSet presAssocID="{135F9BF7-DDB0-4935-ABEF-8E829D1BF5E9}" presName="node" presStyleLbl="node1" presStyleIdx="1" presStyleCnt="3" custLinFactNeighborY="-9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498043-F942-4AC4-B353-1433C75260E9}" type="pres">
      <dgm:prSet presAssocID="{574736BF-3781-4A30-B573-960EAE7FC65D}" presName="sibTrans" presStyleLbl="sibTrans2D1" presStyleIdx="1" presStyleCnt="2"/>
      <dgm:spPr/>
      <dgm:t>
        <a:bodyPr/>
        <a:lstStyle/>
        <a:p>
          <a:endParaRPr lang="ru-RU"/>
        </a:p>
      </dgm:t>
    </dgm:pt>
    <dgm:pt modelId="{570649BE-32CC-411A-98C9-8EFCE25E6C19}" type="pres">
      <dgm:prSet presAssocID="{574736BF-3781-4A30-B573-960EAE7FC65D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94CD7CD7-3A4C-40F4-B1A2-9D372EF07F76}" type="pres">
      <dgm:prSet presAssocID="{3B4DB64E-D5A6-45C8-B775-A00677F77874}" presName="node" presStyleLbl="node1" presStyleIdx="2" presStyleCnt="3" custLinFactNeighborY="-9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E4C0DA-5AF8-4D3D-BDE4-03F7F88DA97A}" type="presOf" srcId="{CA1BC990-7731-425C-AA1C-B3BF09879C06}" destId="{686DC539-5EFF-42A8-B0C6-D8612DA4515F}" srcOrd="0" destOrd="0" presId="urn:microsoft.com/office/officeart/2005/8/layout/process1"/>
    <dgm:cxn modelId="{B652D3CE-0B4C-4FDD-9DDF-DAE90BB892CE}" srcId="{736A8C9D-9613-4646-B742-3C81F4CB50FD}" destId="{3B4DB64E-D5A6-45C8-B775-A00677F77874}" srcOrd="2" destOrd="0" parTransId="{89E36728-4E7E-43DD-9309-78321A52BDDF}" sibTransId="{64BB2C54-BE3B-4B51-B319-A77F7A90C6E2}"/>
    <dgm:cxn modelId="{9EAAADF7-20C7-4569-B581-E734CA9E22C5}" srcId="{736A8C9D-9613-4646-B742-3C81F4CB50FD}" destId="{DA46D1BA-0720-4326-BAEF-7605B5BDB6DB}" srcOrd="0" destOrd="0" parTransId="{AAEE043B-260A-491D-BE1B-36925A5DBED2}" sibTransId="{CA1BC990-7731-425C-AA1C-B3BF09879C06}"/>
    <dgm:cxn modelId="{5EC9C696-D9C9-462C-9683-6BB36F389FA1}" type="presOf" srcId="{CA1BC990-7731-425C-AA1C-B3BF09879C06}" destId="{11FC0C28-F04C-4A70-83EE-FA380F2532DC}" srcOrd="1" destOrd="0" presId="urn:microsoft.com/office/officeart/2005/8/layout/process1"/>
    <dgm:cxn modelId="{2C681DA9-BCF5-46EC-A1B1-DB5CDF412525}" type="presOf" srcId="{574736BF-3781-4A30-B573-960EAE7FC65D}" destId="{570649BE-32CC-411A-98C9-8EFCE25E6C19}" srcOrd="1" destOrd="0" presId="urn:microsoft.com/office/officeart/2005/8/layout/process1"/>
    <dgm:cxn modelId="{B95E1BD1-DEAB-4FB1-A4BF-944E34E35F8C}" srcId="{736A8C9D-9613-4646-B742-3C81F4CB50FD}" destId="{135F9BF7-DDB0-4935-ABEF-8E829D1BF5E9}" srcOrd="1" destOrd="0" parTransId="{62631F36-23B7-4CF0-A6CA-2126D642CEB5}" sibTransId="{574736BF-3781-4A30-B573-960EAE7FC65D}"/>
    <dgm:cxn modelId="{FE7E2ACC-F8C4-49FD-AE82-C553F4C3D2C1}" type="presOf" srcId="{3B4DB64E-D5A6-45C8-B775-A00677F77874}" destId="{94CD7CD7-3A4C-40F4-B1A2-9D372EF07F76}" srcOrd="0" destOrd="0" presId="urn:microsoft.com/office/officeart/2005/8/layout/process1"/>
    <dgm:cxn modelId="{EE3D2F68-A535-40E2-8651-A56A6BB88C95}" type="presOf" srcId="{135F9BF7-DDB0-4935-ABEF-8E829D1BF5E9}" destId="{2BCA56A8-3E5B-4EFD-BF5A-74F7022B4698}" srcOrd="0" destOrd="0" presId="urn:microsoft.com/office/officeart/2005/8/layout/process1"/>
    <dgm:cxn modelId="{37FDE29E-F20D-4FE8-86CE-8AF330BB8227}" type="presOf" srcId="{DA46D1BA-0720-4326-BAEF-7605B5BDB6DB}" destId="{E484A8ED-5F35-4429-9B37-9AA989CB5BF6}" srcOrd="0" destOrd="0" presId="urn:microsoft.com/office/officeart/2005/8/layout/process1"/>
    <dgm:cxn modelId="{EF1731FD-770B-4553-9D64-4AB2F2E5B089}" type="presOf" srcId="{736A8C9D-9613-4646-B742-3C81F4CB50FD}" destId="{C8E4FBE4-85DD-4024-8705-41E5865B09CF}" srcOrd="0" destOrd="0" presId="urn:microsoft.com/office/officeart/2005/8/layout/process1"/>
    <dgm:cxn modelId="{876447A3-86F3-4C28-AD1B-DD38FC641E56}" type="presOf" srcId="{574736BF-3781-4A30-B573-960EAE7FC65D}" destId="{F0498043-F942-4AC4-B353-1433C75260E9}" srcOrd="0" destOrd="0" presId="urn:microsoft.com/office/officeart/2005/8/layout/process1"/>
    <dgm:cxn modelId="{DBF2D872-6FF2-4074-86E9-1167F642E01F}" type="presParOf" srcId="{C8E4FBE4-85DD-4024-8705-41E5865B09CF}" destId="{E484A8ED-5F35-4429-9B37-9AA989CB5BF6}" srcOrd="0" destOrd="0" presId="urn:microsoft.com/office/officeart/2005/8/layout/process1"/>
    <dgm:cxn modelId="{6BEE3612-3AFF-433C-80EB-F351B9CD8218}" type="presParOf" srcId="{C8E4FBE4-85DD-4024-8705-41E5865B09CF}" destId="{686DC539-5EFF-42A8-B0C6-D8612DA4515F}" srcOrd="1" destOrd="0" presId="urn:microsoft.com/office/officeart/2005/8/layout/process1"/>
    <dgm:cxn modelId="{0D130F0A-D48E-4879-84C7-2FCD866CA3E0}" type="presParOf" srcId="{686DC539-5EFF-42A8-B0C6-D8612DA4515F}" destId="{11FC0C28-F04C-4A70-83EE-FA380F2532DC}" srcOrd="0" destOrd="0" presId="urn:microsoft.com/office/officeart/2005/8/layout/process1"/>
    <dgm:cxn modelId="{61563285-D94B-450B-A9D5-22798A23CD07}" type="presParOf" srcId="{C8E4FBE4-85DD-4024-8705-41E5865B09CF}" destId="{2BCA56A8-3E5B-4EFD-BF5A-74F7022B4698}" srcOrd="2" destOrd="0" presId="urn:microsoft.com/office/officeart/2005/8/layout/process1"/>
    <dgm:cxn modelId="{B284E9FC-FDF1-4CD6-A75A-F041596218CD}" type="presParOf" srcId="{C8E4FBE4-85DD-4024-8705-41E5865B09CF}" destId="{F0498043-F942-4AC4-B353-1433C75260E9}" srcOrd="3" destOrd="0" presId="urn:microsoft.com/office/officeart/2005/8/layout/process1"/>
    <dgm:cxn modelId="{EEA55224-A04C-4F63-908E-60F9C4D9C3B4}" type="presParOf" srcId="{F0498043-F942-4AC4-B353-1433C75260E9}" destId="{570649BE-32CC-411A-98C9-8EFCE25E6C19}" srcOrd="0" destOrd="0" presId="urn:microsoft.com/office/officeart/2005/8/layout/process1"/>
    <dgm:cxn modelId="{45C0B175-49FA-407D-BA16-96EADCCDC1B3}" type="presParOf" srcId="{C8E4FBE4-85DD-4024-8705-41E5865B09CF}" destId="{94CD7CD7-3A4C-40F4-B1A2-9D372EF07F76}" srcOrd="4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6A8C9D-9613-4646-B742-3C81F4CB50F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35F9BF7-DDB0-4935-ABEF-8E829D1BF5E9}">
      <dgm:prSet phldrT="[Text]" custT="1"/>
      <dgm:spPr>
        <a:noFill/>
        <a:ln>
          <a:solidFill>
            <a:srgbClr val="566A48"/>
          </a:solidFill>
        </a:ln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DXT</a:t>
          </a:r>
          <a:r>
            <a: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кэш в оперативной памяти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2631F36-23B7-4CF0-A6CA-2126D642CEB5}" type="parTrans" cxnId="{B95E1BD1-DEAB-4FB1-A4BF-944E34E35F8C}">
      <dgm:prSet/>
      <dgm:spPr/>
      <dgm:t>
        <a:bodyPr/>
        <a:lstStyle/>
        <a:p>
          <a:endParaRPr lang="ru-RU"/>
        </a:p>
      </dgm:t>
    </dgm:pt>
    <dgm:pt modelId="{574736BF-3781-4A30-B573-960EAE7FC65D}" type="sibTrans" cxnId="{B95E1BD1-DEAB-4FB1-A4BF-944E34E35F8C}">
      <dgm:prSet/>
      <dgm:spPr>
        <a:solidFill>
          <a:srgbClr val="E67524"/>
        </a:solidFill>
      </dgm:spPr>
      <dgm:t>
        <a:bodyPr/>
        <a:lstStyle/>
        <a:p>
          <a:endParaRPr lang="ru-RU"/>
        </a:p>
      </dgm:t>
    </dgm:pt>
    <dgm:pt modelId="{DA46D1BA-0720-4326-BAEF-7605B5BDB6DB}">
      <dgm:prSet phldrT="[Text]" custT="1"/>
      <dgm:spPr>
        <a:noFill/>
        <a:ln>
          <a:solidFill>
            <a:srgbClr val="566A48"/>
          </a:solidFill>
        </a:ln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JPEG</a:t>
          </a:r>
          <a:r>
            <a: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кэш в оперативной памяти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AEE043B-260A-491D-BE1B-36925A5DBED2}" type="parTrans" cxnId="{9EAAADF7-20C7-4569-B581-E734CA9E22C5}">
      <dgm:prSet/>
      <dgm:spPr/>
      <dgm:t>
        <a:bodyPr/>
        <a:lstStyle/>
        <a:p>
          <a:endParaRPr lang="ru-RU"/>
        </a:p>
      </dgm:t>
    </dgm:pt>
    <dgm:pt modelId="{CA1BC990-7731-425C-AA1C-B3BF09879C06}" type="sibTrans" cxnId="{9EAAADF7-20C7-4569-B581-E734CA9E22C5}">
      <dgm:prSet/>
      <dgm:spPr>
        <a:solidFill>
          <a:srgbClr val="E67524"/>
        </a:solidFill>
      </dgm:spPr>
      <dgm:t>
        <a:bodyPr/>
        <a:lstStyle/>
        <a:p>
          <a:endParaRPr lang="ru-RU"/>
        </a:p>
      </dgm:t>
    </dgm:pt>
    <dgm:pt modelId="{3B4DB64E-D5A6-45C8-B775-A00677F77874}">
      <dgm:prSet phldrT="[Text]" custT="1"/>
      <dgm:spPr>
        <a:noFill/>
        <a:ln>
          <a:solidFill>
            <a:srgbClr val="566A48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Видеопамять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4BB2C54-BE3B-4B51-B319-A77F7A90C6E2}" type="sibTrans" cxnId="{B652D3CE-0B4C-4FDD-9DDF-DAE90BB892CE}">
      <dgm:prSet/>
      <dgm:spPr/>
      <dgm:t>
        <a:bodyPr/>
        <a:lstStyle/>
        <a:p>
          <a:endParaRPr lang="ru-RU"/>
        </a:p>
      </dgm:t>
    </dgm:pt>
    <dgm:pt modelId="{89E36728-4E7E-43DD-9309-78321A52BDDF}" type="parTrans" cxnId="{B652D3CE-0B4C-4FDD-9DDF-DAE90BB892CE}">
      <dgm:prSet/>
      <dgm:spPr/>
      <dgm:t>
        <a:bodyPr/>
        <a:lstStyle/>
        <a:p>
          <a:endParaRPr lang="ru-RU"/>
        </a:p>
      </dgm:t>
    </dgm:pt>
    <dgm:pt modelId="{C8E4FBE4-85DD-4024-8705-41E5865B09CF}" type="pres">
      <dgm:prSet presAssocID="{736A8C9D-9613-4646-B742-3C81F4CB50FD}" presName="Name0" presStyleCnt="0">
        <dgm:presLayoutVars>
          <dgm:dir/>
          <dgm:resizeHandles val="exact"/>
        </dgm:presLayoutVars>
      </dgm:prSet>
      <dgm:spPr/>
    </dgm:pt>
    <dgm:pt modelId="{E484A8ED-5F35-4429-9B37-9AA989CB5BF6}" type="pres">
      <dgm:prSet presAssocID="{DA46D1BA-0720-4326-BAEF-7605B5BDB6DB}" presName="node" presStyleLbl="node1" presStyleIdx="0" presStyleCnt="3" custLinFactNeighborY="-9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DC539-5EFF-42A8-B0C6-D8612DA4515F}" type="pres">
      <dgm:prSet presAssocID="{CA1BC990-7731-425C-AA1C-B3BF09879C06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1FC0C28-F04C-4A70-83EE-FA380F2532DC}" type="pres">
      <dgm:prSet presAssocID="{CA1BC990-7731-425C-AA1C-B3BF09879C06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2BCA56A8-3E5B-4EFD-BF5A-74F7022B4698}" type="pres">
      <dgm:prSet presAssocID="{135F9BF7-DDB0-4935-ABEF-8E829D1BF5E9}" presName="node" presStyleLbl="node1" presStyleIdx="1" presStyleCnt="3" custLinFactNeighborY="-9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498043-F942-4AC4-B353-1433C75260E9}" type="pres">
      <dgm:prSet presAssocID="{574736BF-3781-4A30-B573-960EAE7FC65D}" presName="sibTrans" presStyleLbl="sibTrans2D1" presStyleIdx="1" presStyleCnt="2"/>
      <dgm:spPr/>
      <dgm:t>
        <a:bodyPr/>
        <a:lstStyle/>
        <a:p>
          <a:endParaRPr lang="ru-RU"/>
        </a:p>
      </dgm:t>
    </dgm:pt>
    <dgm:pt modelId="{570649BE-32CC-411A-98C9-8EFCE25E6C19}" type="pres">
      <dgm:prSet presAssocID="{574736BF-3781-4A30-B573-960EAE7FC65D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94CD7CD7-3A4C-40F4-B1A2-9D372EF07F76}" type="pres">
      <dgm:prSet presAssocID="{3B4DB64E-D5A6-45C8-B775-A00677F77874}" presName="node" presStyleLbl="node1" presStyleIdx="2" presStyleCnt="3" custLinFactNeighborY="-9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52D3CE-0B4C-4FDD-9DDF-DAE90BB892CE}" srcId="{736A8C9D-9613-4646-B742-3C81F4CB50FD}" destId="{3B4DB64E-D5A6-45C8-B775-A00677F77874}" srcOrd="2" destOrd="0" parTransId="{89E36728-4E7E-43DD-9309-78321A52BDDF}" sibTransId="{64BB2C54-BE3B-4B51-B319-A77F7A90C6E2}"/>
    <dgm:cxn modelId="{9EAAADF7-20C7-4569-B581-E734CA9E22C5}" srcId="{736A8C9D-9613-4646-B742-3C81F4CB50FD}" destId="{DA46D1BA-0720-4326-BAEF-7605B5BDB6DB}" srcOrd="0" destOrd="0" parTransId="{AAEE043B-260A-491D-BE1B-36925A5DBED2}" sibTransId="{CA1BC990-7731-425C-AA1C-B3BF09879C06}"/>
    <dgm:cxn modelId="{4FEB61D0-9EEB-4635-B9A8-E44F20E188A1}" type="presOf" srcId="{574736BF-3781-4A30-B573-960EAE7FC65D}" destId="{F0498043-F942-4AC4-B353-1433C75260E9}" srcOrd="0" destOrd="0" presId="urn:microsoft.com/office/officeart/2005/8/layout/process1"/>
    <dgm:cxn modelId="{12C72BB4-4E13-4665-97B4-A06C1D7B1E37}" type="presOf" srcId="{CA1BC990-7731-425C-AA1C-B3BF09879C06}" destId="{686DC539-5EFF-42A8-B0C6-D8612DA4515F}" srcOrd="0" destOrd="0" presId="urn:microsoft.com/office/officeart/2005/8/layout/process1"/>
    <dgm:cxn modelId="{B95E1BD1-DEAB-4FB1-A4BF-944E34E35F8C}" srcId="{736A8C9D-9613-4646-B742-3C81F4CB50FD}" destId="{135F9BF7-DDB0-4935-ABEF-8E829D1BF5E9}" srcOrd="1" destOrd="0" parTransId="{62631F36-23B7-4CF0-A6CA-2126D642CEB5}" sibTransId="{574736BF-3781-4A30-B573-960EAE7FC65D}"/>
    <dgm:cxn modelId="{303F1C15-B64B-460E-919F-CAED4BB6EB3D}" type="presOf" srcId="{CA1BC990-7731-425C-AA1C-B3BF09879C06}" destId="{11FC0C28-F04C-4A70-83EE-FA380F2532DC}" srcOrd="1" destOrd="0" presId="urn:microsoft.com/office/officeart/2005/8/layout/process1"/>
    <dgm:cxn modelId="{0CA9267D-F22E-4005-8799-BB195581D624}" type="presOf" srcId="{574736BF-3781-4A30-B573-960EAE7FC65D}" destId="{570649BE-32CC-411A-98C9-8EFCE25E6C19}" srcOrd="1" destOrd="0" presId="urn:microsoft.com/office/officeart/2005/8/layout/process1"/>
    <dgm:cxn modelId="{6D8E4618-87A7-4995-AB92-6FFEEDF0986B}" type="presOf" srcId="{DA46D1BA-0720-4326-BAEF-7605B5BDB6DB}" destId="{E484A8ED-5F35-4429-9B37-9AA989CB5BF6}" srcOrd="0" destOrd="0" presId="urn:microsoft.com/office/officeart/2005/8/layout/process1"/>
    <dgm:cxn modelId="{26BFAA61-37D7-4946-819C-8E9FA70FB900}" type="presOf" srcId="{3B4DB64E-D5A6-45C8-B775-A00677F77874}" destId="{94CD7CD7-3A4C-40F4-B1A2-9D372EF07F76}" srcOrd="0" destOrd="0" presId="urn:microsoft.com/office/officeart/2005/8/layout/process1"/>
    <dgm:cxn modelId="{0C947D0E-247E-4E0F-A159-7E10EFBC3CC7}" type="presOf" srcId="{736A8C9D-9613-4646-B742-3C81F4CB50FD}" destId="{C8E4FBE4-85DD-4024-8705-41E5865B09CF}" srcOrd="0" destOrd="0" presId="urn:microsoft.com/office/officeart/2005/8/layout/process1"/>
    <dgm:cxn modelId="{8E4E632A-C78C-45E0-9512-A8792ABE41BF}" type="presOf" srcId="{135F9BF7-DDB0-4935-ABEF-8E829D1BF5E9}" destId="{2BCA56A8-3E5B-4EFD-BF5A-74F7022B4698}" srcOrd="0" destOrd="0" presId="urn:microsoft.com/office/officeart/2005/8/layout/process1"/>
    <dgm:cxn modelId="{58A5B5F6-8088-486F-9F16-8255D1081DDF}" type="presParOf" srcId="{C8E4FBE4-85DD-4024-8705-41E5865B09CF}" destId="{E484A8ED-5F35-4429-9B37-9AA989CB5BF6}" srcOrd="0" destOrd="0" presId="urn:microsoft.com/office/officeart/2005/8/layout/process1"/>
    <dgm:cxn modelId="{C51D025D-B729-4F59-BFFD-10FB92F730E7}" type="presParOf" srcId="{C8E4FBE4-85DD-4024-8705-41E5865B09CF}" destId="{686DC539-5EFF-42A8-B0C6-D8612DA4515F}" srcOrd="1" destOrd="0" presId="urn:microsoft.com/office/officeart/2005/8/layout/process1"/>
    <dgm:cxn modelId="{73E55139-78A4-4710-8D01-1195FA48C907}" type="presParOf" srcId="{686DC539-5EFF-42A8-B0C6-D8612DA4515F}" destId="{11FC0C28-F04C-4A70-83EE-FA380F2532DC}" srcOrd="0" destOrd="0" presId="urn:microsoft.com/office/officeart/2005/8/layout/process1"/>
    <dgm:cxn modelId="{91591647-CED2-4F63-A81A-F0BB9C75A89E}" type="presParOf" srcId="{C8E4FBE4-85DD-4024-8705-41E5865B09CF}" destId="{2BCA56A8-3E5B-4EFD-BF5A-74F7022B4698}" srcOrd="2" destOrd="0" presId="urn:microsoft.com/office/officeart/2005/8/layout/process1"/>
    <dgm:cxn modelId="{D2749A9F-1854-4FFE-A52E-E564A770C410}" type="presParOf" srcId="{C8E4FBE4-85DD-4024-8705-41E5865B09CF}" destId="{F0498043-F942-4AC4-B353-1433C75260E9}" srcOrd="3" destOrd="0" presId="urn:microsoft.com/office/officeart/2005/8/layout/process1"/>
    <dgm:cxn modelId="{703B252A-3379-4391-800D-1640C798CEC6}" type="presParOf" srcId="{F0498043-F942-4AC4-B353-1433C75260E9}" destId="{570649BE-32CC-411A-98C9-8EFCE25E6C19}" srcOrd="0" destOrd="0" presId="urn:microsoft.com/office/officeart/2005/8/layout/process1"/>
    <dgm:cxn modelId="{B649924D-54AC-4C74-8AAE-B0DDB5ABE599}" type="presParOf" srcId="{C8E4FBE4-85DD-4024-8705-41E5865B09CF}" destId="{94CD7CD7-3A4C-40F4-B1A2-9D372EF07F76}" srcOrd="4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37C7C9-C06C-4D15-84DD-47D4043FC05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2241BC-38E5-4935-88E2-AAEFA078CB92}">
      <dgm:prSet phldrT="[Text]" custT="1"/>
      <dgm:spPr>
        <a:solidFill>
          <a:srgbClr val="002F49"/>
        </a:solidFill>
        <a:ln>
          <a:noFill/>
        </a:ln>
      </dgm:spPr>
      <dgm:t>
        <a:bodyPr/>
        <a:lstStyle/>
        <a:p>
          <a:r>
            <a:rPr lang="ru-RU" sz="1200" b="1" dirty="0" smtClean="0">
              <a:solidFill>
                <a:srgbClr val="F59349"/>
              </a:solidFill>
              <a:latin typeface="Arial" pitchFamily="34" charset="0"/>
              <a:cs typeface="Arial" pitchFamily="34" charset="0"/>
            </a:rPr>
            <a:t>ФОТОАППАРАТ</a:t>
          </a:r>
          <a:endParaRPr lang="ru-RU" sz="1200" b="1" dirty="0">
            <a:solidFill>
              <a:srgbClr val="F59349"/>
            </a:solidFill>
            <a:latin typeface="Arial" pitchFamily="34" charset="0"/>
            <a:cs typeface="Arial" pitchFamily="34" charset="0"/>
          </a:endParaRPr>
        </a:p>
      </dgm:t>
    </dgm:pt>
    <dgm:pt modelId="{80A3EBA8-DCCD-45C3-B6B8-51C894A8C67E}" type="parTrans" cxnId="{A358D9C7-97CD-4D90-9F11-3D2688758E61}">
      <dgm:prSet/>
      <dgm:spPr/>
      <dgm:t>
        <a:bodyPr/>
        <a:lstStyle/>
        <a:p>
          <a:endParaRPr lang="ru-RU"/>
        </a:p>
      </dgm:t>
    </dgm:pt>
    <dgm:pt modelId="{B50A70EF-2247-44B2-AA35-B3DAF659C515}" type="sibTrans" cxnId="{A358D9C7-97CD-4D90-9F11-3D2688758E61}">
      <dgm:prSet/>
      <dgm:spPr/>
      <dgm:t>
        <a:bodyPr/>
        <a:lstStyle/>
        <a:p>
          <a:endParaRPr lang="ru-RU"/>
        </a:p>
      </dgm:t>
    </dgm:pt>
    <dgm:pt modelId="{C9811BAA-A2F5-4142-B5FB-A87E0AFCC5F3}">
      <dgm:prSet phldrT="[Text]" custT="1"/>
      <dgm:spPr>
        <a:solidFill>
          <a:srgbClr val="002F49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ru-RU" sz="1200" b="1" dirty="0" smtClean="0">
              <a:solidFill>
                <a:srgbClr val="F59349"/>
              </a:solidFill>
              <a:latin typeface="Arial" pitchFamily="34" charset="0"/>
              <a:cs typeface="Arial" pitchFamily="34" charset="0"/>
            </a:rPr>
            <a:t>СИСТЕМА ОБЕЗВЕШИВАНИЯ ФОТОАППАРАТА</a:t>
          </a:r>
          <a:endParaRPr lang="ru-RU" sz="1200" b="1" dirty="0">
            <a:solidFill>
              <a:srgbClr val="F59349"/>
            </a:solidFill>
            <a:latin typeface="Arial" pitchFamily="34" charset="0"/>
            <a:cs typeface="Arial" pitchFamily="34" charset="0"/>
          </a:endParaRPr>
        </a:p>
      </dgm:t>
    </dgm:pt>
    <dgm:pt modelId="{0735AE35-30D1-4FB5-A338-2438D1F29746}" type="parTrans" cxnId="{EE945BB8-7061-4E25-8D0A-559A927F0A3A}">
      <dgm:prSet/>
      <dgm:spPr/>
      <dgm:t>
        <a:bodyPr/>
        <a:lstStyle/>
        <a:p>
          <a:endParaRPr lang="ru-RU"/>
        </a:p>
      </dgm:t>
    </dgm:pt>
    <dgm:pt modelId="{2E7609CC-A4DB-4116-9DDB-7EC3484A5A89}" type="sibTrans" cxnId="{EE945BB8-7061-4E25-8D0A-559A927F0A3A}">
      <dgm:prSet/>
      <dgm:spPr/>
      <dgm:t>
        <a:bodyPr/>
        <a:lstStyle/>
        <a:p>
          <a:endParaRPr lang="ru-RU"/>
        </a:p>
      </dgm:t>
    </dgm:pt>
    <dgm:pt modelId="{F01E3029-27A0-41E5-AFC2-AA3969F6435B}">
      <dgm:prSet phldrT="[Text]" custT="1"/>
      <dgm:spPr>
        <a:solidFill>
          <a:srgbClr val="002F49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ru-RU" sz="1200" b="1" dirty="0" smtClean="0">
              <a:solidFill>
                <a:srgbClr val="F59349"/>
              </a:solidFill>
              <a:latin typeface="Arial" pitchFamily="34" charset="0"/>
              <a:cs typeface="Arial" pitchFamily="34" charset="0"/>
            </a:rPr>
            <a:t>СИСТЕМА ПОЗИЦИОНИРОВАНИЯ ФОТОАППАРАТА</a:t>
          </a:r>
          <a:endParaRPr lang="ru-RU" sz="1200" b="1" dirty="0">
            <a:solidFill>
              <a:srgbClr val="F59349"/>
            </a:solidFill>
            <a:latin typeface="Arial" pitchFamily="34" charset="0"/>
            <a:cs typeface="Arial" pitchFamily="34" charset="0"/>
          </a:endParaRPr>
        </a:p>
      </dgm:t>
    </dgm:pt>
    <dgm:pt modelId="{1EFFEB1B-4E9A-4829-B107-23B3C6B209E2}" type="parTrans" cxnId="{8B304BBC-60B1-4E39-9137-31C8C7AE7DAF}">
      <dgm:prSet/>
      <dgm:spPr/>
      <dgm:t>
        <a:bodyPr/>
        <a:lstStyle/>
        <a:p>
          <a:endParaRPr lang="ru-RU"/>
        </a:p>
      </dgm:t>
    </dgm:pt>
    <dgm:pt modelId="{91A35D1C-5428-4CF3-B669-A8D3BB6D29BD}" type="sibTrans" cxnId="{8B304BBC-60B1-4E39-9137-31C8C7AE7DAF}">
      <dgm:prSet/>
      <dgm:spPr/>
      <dgm:t>
        <a:bodyPr/>
        <a:lstStyle/>
        <a:p>
          <a:endParaRPr lang="ru-RU"/>
        </a:p>
      </dgm:t>
    </dgm:pt>
    <dgm:pt modelId="{37513FB6-5B4F-474F-A7D4-FB6A03F08D21}">
      <dgm:prSet phldrT="[Text]" custT="1"/>
      <dgm:spPr>
        <a:solidFill>
          <a:srgbClr val="002F49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ru-RU" sz="1200" b="1" dirty="0" smtClean="0">
              <a:solidFill>
                <a:srgbClr val="F59349"/>
              </a:solidFill>
              <a:latin typeface="Arial" pitchFamily="34" charset="0"/>
              <a:cs typeface="Arial" pitchFamily="34" charset="0"/>
            </a:rPr>
            <a:t>ИМИТАТОР ОБЪЕКТИВА + ВСТР. МИКРОДИСПЛЕЙ</a:t>
          </a:r>
          <a:endParaRPr lang="ru-RU" sz="1200" b="1" dirty="0">
            <a:solidFill>
              <a:srgbClr val="F59349"/>
            </a:solidFill>
            <a:latin typeface="Arial" pitchFamily="34" charset="0"/>
            <a:cs typeface="Arial" pitchFamily="34" charset="0"/>
          </a:endParaRPr>
        </a:p>
      </dgm:t>
    </dgm:pt>
    <dgm:pt modelId="{8C33C6CD-3168-478C-BAD1-4E692AD21BBB}" type="parTrans" cxnId="{29D9BCC4-6103-4DE9-A04A-FFB2676657C6}">
      <dgm:prSet/>
      <dgm:spPr/>
      <dgm:t>
        <a:bodyPr/>
        <a:lstStyle/>
        <a:p>
          <a:endParaRPr lang="ru-RU"/>
        </a:p>
      </dgm:t>
    </dgm:pt>
    <dgm:pt modelId="{6019168A-96CE-4A89-A4F1-35B1D6DB6837}" type="sibTrans" cxnId="{29D9BCC4-6103-4DE9-A04A-FFB2676657C6}">
      <dgm:prSet/>
      <dgm:spPr/>
      <dgm:t>
        <a:bodyPr/>
        <a:lstStyle/>
        <a:p>
          <a:endParaRPr lang="ru-RU"/>
        </a:p>
      </dgm:t>
    </dgm:pt>
    <dgm:pt modelId="{FA19B431-5AE2-4591-8621-6A7ACD324820}" type="pres">
      <dgm:prSet presAssocID="{0037C7C9-C06C-4D15-84DD-47D4043FC0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C4F2F3-2673-4DEF-A9F2-DBCBDE8C9275}" type="pres">
      <dgm:prSet presAssocID="{232241BC-38E5-4935-88E2-AAEFA078CB92}" presName="node" presStyleLbl="node1" presStyleIdx="0" presStyleCnt="4" custLinFactNeighborY="-2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21141-83C8-4514-9B1E-F88A7C5951EC}" type="pres">
      <dgm:prSet presAssocID="{B50A70EF-2247-44B2-AA35-B3DAF659C515}" presName="sibTrans" presStyleCnt="0"/>
      <dgm:spPr/>
    </dgm:pt>
    <dgm:pt modelId="{CE09E4AA-D182-4C87-A7D0-595AA5149F12}" type="pres">
      <dgm:prSet presAssocID="{C9811BAA-A2F5-4142-B5FB-A87E0AFCC5F3}" presName="node" presStyleLbl="node1" presStyleIdx="1" presStyleCnt="4" custLinFactNeighborY="-2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93FC1-E4E8-4EF5-8396-4651AFEC3828}" type="pres">
      <dgm:prSet presAssocID="{2E7609CC-A4DB-4116-9DDB-7EC3484A5A89}" presName="sibTrans" presStyleCnt="0"/>
      <dgm:spPr/>
    </dgm:pt>
    <dgm:pt modelId="{D68B6AFB-FA79-4B73-8E17-72ECEBB232B1}" type="pres">
      <dgm:prSet presAssocID="{F01E3029-27A0-41E5-AFC2-AA3969F6435B}" presName="node" presStyleLbl="node1" presStyleIdx="2" presStyleCnt="4" custLinFactNeighborY="-2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FE8AD-E724-4F1E-8176-76D0E06BE6D7}" type="pres">
      <dgm:prSet presAssocID="{91A35D1C-5428-4CF3-B669-A8D3BB6D29BD}" presName="sibTrans" presStyleCnt="0"/>
      <dgm:spPr/>
    </dgm:pt>
    <dgm:pt modelId="{DC5D7A59-D732-4D79-979C-81DA3706B139}" type="pres">
      <dgm:prSet presAssocID="{37513FB6-5B4F-474F-A7D4-FB6A03F08D21}" presName="node" presStyleLbl="node1" presStyleIdx="3" presStyleCnt="4" custLinFactNeighborX="-3564" custLinFactNeighborY="-2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D9BCC4-6103-4DE9-A04A-FFB2676657C6}" srcId="{0037C7C9-C06C-4D15-84DD-47D4043FC053}" destId="{37513FB6-5B4F-474F-A7D4-FB6A03F08D21}" srcOrd="3" destOrd="0" parTransId="{8C33C6CD-3168-478C-BAD1-4E692AD21BBB}" sibTransId="{6019168A-96CE-4A89-A4F1-35B1D6DB6837}"/>
    <dgm:cxn modelId="{EE945BB8-7061-4E25-8D0A-559A927F0A3A}" srcId="{0037C7C9-C06C-4D15-84DD-47D4043FC053}" destId="{C9811BAA-A2F5-4142-B5FB-A87E0AFCC5F3}" srcOrd="1" destOrd="0" parTransId="{0735AE35-30D1-4FB5-A338-2438D1F29746}" sibTransId="{2E7609CC-A4DB-4116-9DDB-7EC3484A5A89}"/>
    <dgm:cxn modelId="{24AA5242-19A4-4C62-A770-369D3CE4A3C8}" type="presOf" srcId="{232241BC-38E5-4935-88E2-AAEFA078CB92}" destId="{A5C4F2F3-2673-4DEF-A9F2-DBCBDE8C9275}" srcOrd="0" destOrd="0" presId="urn:microsoft.com/office/officeart/2005/8/layout/default"/>
    <dgm:cxn modelId="{53364E55-3FE5-463B-834E-1B73A156B4A7}" type="presOf" srcId="{C9811BAA-A2F5-4142-B5FB-A87E0AFCC5F3}" destId="{CE09E4AA-D182-4C87-A7D0-595AA5149F12}" srcOrd="0" destOrd="0" presId="urn:microsoft.com/office/officeart/2005/8/layout/default"/>
    <dgm:cxn modelId="{441C7F34-375A-45B2-9750-C8AE9A1305F7}" type="presOf" srcId="{F01E3029-27A0-41E5-AFC2-AA3969F6435B}" destId="{D68B6AFB-FA79-4B73-8E17-72ECEBB232B1}" srcOrd="0" destOrd="0" presId="urn:microsoft.com/office/officeart/2005/8/layout/default"/>
    <dgm:cxn modelId="{4241169F-5762-41B6-8570-92BC79EE581D}" type="presOf" srcId="{37513FB6-5B4F-474F-A7D4-FB6A03F08D21}" destId="{DC5D7A59-D732-4D79-979C-81DA3706B139}" srcOrd="0" destOrd="0" presId="urn:microsoft.com/office/officeart/2005/8/layout/default"/>
    <dgm:cxn modelId="{A358D9C7-97CD-4D90-9F11-3D2688758E61}" srcId="{0037C7C9-C06C-4D15-84DD-47D4043FC053}" destId="{232241BC-38E5-4935-88E2-AAEFA078CB92}" srcOrd="0" destOrd="0" parTransId="{80A3EBA8-DCCD-45C3-B6B8-51C894A8C67E}" sibTransId="{B50A70EF-2247-44B2-AA35-B3DAF659C515}"/>
    <dgm:cxn modelId="{74495DCD-B587-4E63-8A29-603DEE68F763}" type="presOf" srcId="{0037C7C9-C06C-4D15-84DD-47D4043FC053}" destId="{FA19B431-5AE2-4591-8621-6A7ACD324820}" srcOrd="0" destOrd="0" presId="urn:microsoft.com/office/officeart/2005/8/layout/default"/>
    <dgm:cxn modelId="{8B304BBC-60B1-4E39-9137-31C8C7AE7DAF}" srcId="{0037C7C9-C06C-4D15-84DD-47D4043FC053}" destId="{F01E3029-27A0-41E5-AFC2-AA3969F6435B}" srcOrd="2" destOrd="0" parTransId="{1EFFEB1B-4E9A-4829-B107-23B3C6B209E2}" sibTransId="{91A35D1C-5428-4CF3-B669-A8D3BB6D29BD}"/>
    <dgm:cxn modelId="{3E399561-FBC9-4F0C-B4F2-13D497617C2C}" type="presParOf" srcId="{FA19B431-5AE2-4591-8621-6A7ACD324820}" destId="{A5C4F2F3-2673-4DEF-A9F2-DBCBDE8C9275}" srcOrd="0" destOrd="0" presId="urn:microsoft.com/office/officeart/2005/8/layout/default"/>
    <dgm:cxn modelId="{9ABE004A-6373-4B60-9CCD-6B76AE7330B7}" type="presParOf" srcId="{FA19B431-5AE2-4591-8621-6A7ACD324820}" destId="{71021141-83C8-4514-9B1E-F88A7C5951EC}" srcOrd="1" destOrd="0" presId="urn:microsoft.com/office/officeart/2005/8/layout/default"/>
    <dgm:cxn modelId="{BC9709F7-C3A3-4BC0-B1E5-DE7652496570}" type="presParOf" srcId="{FA19B431-5AE2-4591-8621-6A7ACD324820}" destId="{CE09E4AA-D182-4C87-A7D0-595AA5149F12}" srcOrd="2" destOrd="0" presId="urn:microsoft.com/office/officeart/2005/8/layout/default"/>
    <dgm:cxn modelId="{540815BA-05DC-4D77-91F0-F60E1AE5510D}" type="presParOf" srcId="{FA19B431-5AE2-4591-8621-6A7ACD324820}" destId="{0CA93FC1-E4E8-4EF5-8396-4651AFEC3828}" srcOrd="3" destOrd="0" presId="urn:microsoft.com/office/officeart/2005/8/layout/default"/>
    <dgm:cxn modelId="{85B32338-4002-4350-9541-9E01C628141A}" type="presParOf" srcId="{FA19B431-5AE2-4591-8621-6A7ACD324820}" destId="{D68B6AFB-FA79-4B73-8E17-72ECEBB232B1}" srcOrd="4" destOrd="0" presId="urn:microsoft.com/office/officeart/2005/8/layout/default"/>
    <dgm:cxn modelId="{CD783F36-9E9D-4630-AB6F-EA096EB58457}" type="presParOf" srcId="{FA19B431-5AE2-4591-8621-6A7ACD324820}" destId="{38AFE8AD-E724-4F1E-8176-76D0E06BE6D7}" srcOrd="5" destOrd="0" presId="urn:microsoft.com/office/officeart/2005/8/layout/default"/>
    <dgm:cxn modelId="{118C381D-B881-418E-87C9-51B371A3EC9A}" type="presParOf" srcId="{FA19B431-5AE2-4591-8621-6A7ACD324820}" destId="{DC5D7A59-D732-4D79-979C-81DA3706B139}" srcOrd="6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129C5C-34EB-43D9-948A-BA05076BC2EF}">
      <dsp:nvSpPr>
        <dsp:cNvPr id="0" name=""/>
        <dsp:cNvSpPr/>
      </dsp:nvSpPr>
      <dsp:spPr>
        <a:xfrm>
          <a:off x="1235" y="472152"/>
          <a:ext cx="1864258" cy="924044"/>
        </a:xfrm>
        <a:prstGeom prst="rect">
          <a:avLst/>
        </a:prstGeom>
        <a:solidFill>
          <a:srgbClr val="E67524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все 3</a:t>
          </a:r>
          <a:r>
            <a:rPr lang="en-US" sz="15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</a:t>
          </a:r>
          <a:r>
            <a:rPr lang="ru-RU" sz="15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модули МКС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1235" y="472152"/>
        <a:ext cx="1864258" cy="924044"/>
      </dsp:txXfrm>
    </dsp:sp>
    <dsp:sp modelId="{D44FB5E7-839C-4F93-B09C-24602DABE554}">
      <dsp:nvSpPr>
        <dsp:cNvPr id="0" name=""/>
        <dsp:cNvSpPr/>
      </dsp:nvSpPr>
      <dsp:spPr>
        <a:xfrm>
          <a:off x="2019501" y="472152"/>
          <a:ext cx="1941662" cy="924044"/>
        </a:xfrm>
        <a:prstGeom prst="rect">
          <a:avLst/>
        </a:prstGeom>
        <a:solidFill>
          <a:srgbClr val="E67524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период обращения: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≈ 93 минуты</a:t>
          </a:r>
          <a:endParaRPr lang="ru-RU" sz="1500" kern="1200" dirty="0"/>
        </a:p>
      </dsp:txBody>
      <dsp:txXfrm>
        <a:off x="2019501" y="472152"/>
        <a:ext cx="1941662" cy="924044"/>
      </dsp:txXfrm>
    </dsp:sp>
    <dsp:sp modelId="{B1A765C8-C9FB-4368-B79C-A34476BB3837}">
      <dsp:nvSpPr>
        <dsp:cNvPr id="0" name=""/>
        <dsp:cNvSpPr/>
      </dsp:nvSpPr>
      <dsp:spPr>
        <a:xfrm>
          <a:off x="1235" y="1550203"/>
          <a:ext cx="1864258" cy="924044"/>
        </a:xfrm>
        <a:prstGeom prst="rect">
          <a:avLst/>
        </a:prstGeom>
        <a:solidFill>
          <a:srgbClr val="E67524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орбитальная скорость: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≈ 7,6 км/с, 1-10х</a:t>
          </a:r>
          <a:endParaRPr lang="ru-RU" sz="1500" kern="1200" dirty="0"/>
        </a:p>
      </dsp:txBody>
      <dsp:txXfrm>
        <a:off x="1235" y="1550203"/>
        <a:ext cx="1864258" cy="924044"/>
      </dsp:txXfrm>
    </dsp:sp>
    <dsp:sp modelId="{680D0EF8-3F14-436A-95E2-B205A3565DD7}">
      <dsp:nvSpPr>
        <dsp:cNvPr id="0" name=""/>
        <dsp:cNvSpPr/>
      </dsp:nvSpPr>
      <dsp:spPr>
        <a:xfrm>
          <a:off x="2019501" y="1550203"/>
          <a:ext cx="1941662" cy="924044"/>
        </a:xfrm>
        <a:prstGeom prst="rect">
          <a:avLst/>
        </a:prstGeom>
        <a:solidFill>
          <a:srgbClr val="E67524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высота орбиты: ≈ 400 км</a:t>
          </a:r>
          <a:endParaRPr lang="ru-RU" sz="1500" kern="1200" dirty="0"/>
        </a:p>
      </dsp:txBody>
      <dsp:txXfrm>
        <a:off x="2019501" y="1550203"/>
        <a:ext cx="1941662" cy="92404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ECABED-6639-4438-BF67-DAC1CEE8BEE0}">
      <dsp:nvSpPr>
        <dsp:cNvPr id="0" name=""/>
        <dsp:cNvSpPr/>
      </dsp:nvSpPr>
      <dsp:spPr>
        <a:xfrm>
          <a:off x="0" y="66799"/>
          <a:ext cx="2743200" cy="359774"/>
        </a:xfrm>
        <a:prstGeom prst="roundRect">
          <a:avLst/>
        </a:prstGeom>
        <a:solidFill>
          <a:srgbClr val="002F49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E67524"/>
              </a:solidFill>
              <a:latin typeface="Arial" pitchFamily="34" charset="0"/>
              <a:cs typeface="Arial" pitchFamily="34" charset="0"/>
            </a:rPr>
            <a:t>Свой</a:t>
          </a:r>
          <a:endParaRPr lang="ru-RU" sz="1500" kern="1200" dirty="0">
            <a:solidFill>
              <a:srgbClr val="E67524"/>
            </a:solidFill>
          </a:endParaRPr>
        </a:p>
      </dsp:txBody>
      <dsp:txXfrm>
        <a:off x="0" y="66799"/>
        <a:ext cx="2743200" cy="359774"/>
      </dsp:txXfrm>
    </dsp:sp>
    <dsp:sp modelId="{5AB20558-CBE6-49EA-AF88-819EAC78FD53}">
      <dsp:nvSpPr>
        <dsp:cNvPr id="0" name=""/>
        <dsp:cNvSpPr/>
      </dsp:nvSpPr>
      <dsp:spPr>
        <a:xfrm>
          <a:off x="0" y="469774"/>
          <a:ext cx="2743200" cy="359774"/>
        </a:xfrm>
        <a:prstGeom prst="roundRect">
          <a:avLst/>
        </a:prstGeom>
        <a:solidFill>
          <a:srgbClr val="002F49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E67524"/>
              </a:solidFill>
              <a:latin typeface="Arial" pitchFamily="34" charset="0"/>
              <a:cs typeface="Arial" pitchFamily="34" charset="0"/>
            </a:rPr>
            <a:t>Unity</a:t>
          </a:r>
          <a:endParaRPr lang="ru-RU" sz="1500" kern="1200" dirty="0">
            <a:solidFill>
              <a:srgbClr val="E67524"/>
            </a:solidFill>
          </a:endParaRPr>
        </a:p>
      </dsp:txBody>
      <dsp:txXfrm>
        <a:off x="0" y="469774"/>
        <a:ext cx="2743200" cy="359774"/>
      </dsp:txXfrm>
    </dsp:sp>
    <dsp:sp modelId="{232CBEB5-68A9-42B1-AB55-7D8EC008CD19}">
      <dsp:nvSpPr>
        <dsp:cNvPr id="0" name=""/>
        <dsp:cNvSpPr/>
      </dsp:nvSpPr>
      <dsp:spPr>
        <a:xfrm>
          <a:off x="0" y="872749"/>
          <a:ext cx="2743200" cy="359774"/>
        </a:xfrm>
        <a:prstGeom prst="roundRect">
          <a:avLst/>
        </a:prstGeom>
        <a:solidFill>
          <a:srgbClr val="002F49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>
              <a:solidFill>
                <a:srgbClr val="E67524"/>
              </a:solidFill>
              <a:latin typeface="Arial" pitchFamily="34" charset="0"/>
              <a:cs typeface="Arial" pitchFamily="34" charset="0"/>
            </a:rPr>
            <a:t>UnrealEngine</a:t>
          </a:r>
          <a:endParaRPr lang="ru-RU" sz="1500" kern="1200" dirty="0">
            <a:solidFill>
              <a:srgbClr val="E67524"/>
            </a:solidFill>
          </a:endParaRPr>
        </a:p>
      </dsp:txBody>
      <dsp:txXfrm>
        <a:off x="0" y="872749"/>
        <a:ext cx="2743200" cy="359774"/>
      </dsp:txXfrm>
    </dsp:sp>
    <dsp:sp modelId="{6712DE22-1439-42C6-BC0C-A8D6695299BB}">
      <dsp:nvSpPr>
        <dsp:cNvPr id="0" name=""/>
        <dsp:cNvSpPr/>
      </dsp:nvSpPr>
      <dsp:spPr>
        <a:xfrm>
          <a:off x="0" y="1275724"/>
          <a:ext cx="2743200" cy="359774"/>
        </a:xfrm>
        <a:prstGeom prst="roundRect">
          <a:avLst/>
        </a:prstGeom>
        <a:solidFill>
          <a:srgbClr val="002F49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>
              <a:solidFill>
                <a:srgbClr val="E67524"/>
              </a:solidFill>
              <a:latin typeface="Arial" pitchFamily="34" charset="0"/>
              <a:cs typeface="Arial" pitchFamily="34" charset="0"/>
            </a:rPr>
            <a:t>Unigine</a:t>
          </a:r>
          <a:endParaRPr lang="ru-RU" sz="1500" kern="1200" dirty="0">
            <a:solidFill>
              <a:srgbClr val="E67524"/>
            </a:solidFill>
          </a:endParaRPr>
        </a:p>
      </dsp:txBody>
      <dsp:txXfrm>
        <a:off x="0" y="1275724"/>
        <a:ext cx="2743200" cy="359774"/>
      </dsp:txXfrm>
    </dsp:sp>
    <dsp:sp modelId="{16628B06-45E9-4B4E-B8E9-5E0CA3525DC6}">
      <dsp:nvSpPr>
        <dsp:cNvPr id="0" name=""/>
        <dsp:cNvSpPr/>
      </dsp:nvSpPr>
      <dsp:spPr>
        <a:xfrm>
          <a:off x="0" y="1678700"/>
          <a:ext cx="2743200" cy="359774"/>
        </a:xfrm>
        <a:prstGeom prst="roundRect">
          <a:avLst/>
        </a:prstGeom>
        <a:solidFill>
          <a:srgbClr val="002F49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>
              <a:solidFill>
                <a:srgbClr val="E67524"/>
              </a:solidFill>
              <a:latin typeface="Arial" pitchFamily="34" charset="0"/>
              <a:cs typeface="Arial" pitchFamily="34" charset="0"/>
            </a:rPr>
            <a:t>CryEngin</a:t>
          </a:r>
          <a:endParaRPr lang="ru-RU" sz="1500" kern="1200" dirty="0">
            <a:solidFill>
              <a:srgbClr val="E67524"/>
            </a:solidFill>
          </a:endParaRPr>
        </a:p>
      </dsp:txBody>
      <dsp:txXfrm>
        <a:off x="0" y="1678700"/>
        <a:ext cx="2743200" cy="359774"/>
      </dsp:txXfrm>
    </dsp:sp>
    <dsp:sp modelId="{B372B332-997B-4BD9-A619-6020733A1DA8}">
      <dsp:nvSpPr>
        <dsp:cNvPr id="0" name=""/>
        <dsp:cNvSpPr/>
      </dsp:nvSpPr>
      <dsp:spPr>
        <a:xfrm>
          <a:off x="0" y="2081675"/>
          <a:ext cx="2743200" cy="359774"/>
        </a:xfrm>
        <a:prstGeom prst="roundRect">
          <a:avLst/>
        </a:prstGeom>
        <a:solidFill>
          <a:srgbClr val="002F49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E67524"/>
              </a:solidFill>
              <a:latin typeface="Arial" pitchFamily="34" charset="0"/>
              <a:cs typeface="Arial" pitchFamily="34" charset="0"/>
            </a:rPr>
            <a:t>...</a:t>
          </a:r>
          <a:endParaRPr lang="ru-RU" sz="1500" kern="1200" dirty="0">
            <a:solidFill>
              <a:srgbClr val="E67524"/>
            </a:solidFill>
          </a:endParaRPr>
        </a:p>
      </dsp:txBody>
      <dsp:txXfrm>
        <a:off x="0" y="2081675"/>
        <a:ext cx="2743200" cy="35977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84A8ED-5F35-4429-9B37-9AA989CB5BF6}">
      <dsp:nvSpPr>
        <dsp:cNvPr id="0" name=""/>
        <dsp:cNvSpPr/>
      </dsp:nvSpPr>
      <dsp:spPr>
        <a:xfrm>
          <a:off x="4889" y="1320800"/>
          <a:ext cx="1461268" cy="87676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566A4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JPEG</a:t>
          </a:r>
          <a:r>
            <a:rPr lang="ru-RU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кэш в оперативной памяти</a:t>
          </a:r>
          <a:endParaRPr lang="ru-RU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889" y="1320800"/>
        <a:ext cx="1461268" cy="876761"/>
      </dsp:txXfrm>
    </dsp:sp>
    <dsp:sp modelId="{686DC539-5EFF-42A8-B0C6-D8612DA4515F}">
      <dsp:nvSpPr>
        <dsp:cNvPr id="0" name=""/>
        <dsp:cNvSpPr/>
      </dsp:nvSpPr>
      <dsp:spPr>
        <a:xfrm>
          <a:off x="1612284" y="1577983"/>
          <a:ext cx="309789" cy="362394"/>
        </a:xfrm>
        <a:prstGeom prst="rightArrow">
          <a:avLst>
            <a:gd name="adj1" fmla="val 60000"/>
            <a:gd name="adj2" fmla="val 50000"/>
          </a:avLst>
        </a:prstGeom>
        <a:solidFill>
          <a:srgbClr val="E6752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1612284" y="1577983"/>
        <a:ext cx="309789" cy="362394"/>
      </dsp:txXfrm>
    </dsp:sp>
    <dsp:sp modelId="{2BCA56A8-3E5B-4EFD-BF5A-74F7022B4698}">
      <dsp:nvSpPr>
        <dsp:cNvPr id="0" name=""/>
        <dsp:cNvSpPr/>
      </dsp:nvSpPr>
      <dsp:spPr>
        <a:xfrm>
          <a:off x="2050665" y="1320800"/>
          <a:ext cx="1461268" cy="87676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566A4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DXT</a:t>
          </a:r>
          <a:r>
            <a:rPr lang="ru-RU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кэш в оперативной памяти</a:t>
          </a:r>
          <a:endParaRPr lang="ru-RU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050665" y="1320800"/>
        <a:ext cx="1461268" cy="876761"/>
      </dsp:txXfrm>
    </dsp:sp>
    <dsp:sp modelId="{F0498043-F942-4AC4-B353-1433C75260E9}">
      <dsp:nvSpPr>
        <dsp:cNvPr id="0" name=""/>
        <dsp:cNvSpPr/>
      </dsp:nvSpPr>
      <dsp:spPr>
        <a:xfrm>
          <a:off x="3658061" y="1577983"/>
          <a:ext cx="309789" cy="362394"/>
        </a:xfrm>
        <a:prstGeom prst="rightArrow">
          <a:avLst>
            <a:gd name="adj1" fmla="val 60000"/>
            <a:gd name="adj2" fmla="val 50000"/>
          </a:avLst>
        </a:prstGeom>
        <a:solidFill>
          <a:srgbClr val="E6752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3658061" y="1577983"/>
        <a:ext cx="309789" cy="362394"/>
      </dsp:txXfrm>
    </dsp:sp>
    <dsp:sp modelId="{94CD7CD7-3A4C-40F4-B1A2-9D372EF07F76}">
      <dsp:nvSpPr>
        <dsp:cNvPr id="0" name=""/>
        <dsp:cNvSpPr/>
      </dsp:nvSpPr>
      <dsp:spPr>
        <a:xfrm>
          <a:off x="4096442" y="1320800"/>
          <a:ext cx="1461268" cy="87676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566A4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Видеопамять</a:t>
          </a:r>
          <a:endParaRPr lang="ru-RU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096442" y="1320800"/>
        <a:ext cx="1461268" cy="87676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84A8ED-5F35-4429-9B37-9AA989CB5BF6}">
      <dsp:nvSpPr>
        <dsp:cNvPr id="0" name=""/>
        <dsp:cNvSpPr/>
      </dsp:nvSpPr>
      <dsp:spPr>
        <a:xfrm>
          <a:off x="4889" y="1320800"/>
          <a:ext cx="1461268" cy="87676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566A4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JPEG</a:t>
          </a:r>
          <a:r>
            <a:rPr lang="ru-RU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кэш в оперативной памяти</a:t>
          </a:r>
          <a:endParaRPr lang="ru-RU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889" y="1320800"/>
        <a:ext cx="1461268" cy="876761"/>
      </dsp:txXfrm>
    </dsp:sp>
    <dsp:sp modelId="{686DC539-5EFF-42A8-B0C6-D8612DA4515F}">
      <dsp:nvSpPr>
        <dsp:cNvPr id="0" name=""/>
        <dsp:cNvSpPr/>
      </dsp:nvSpPr>
      <dsp:spPr>
        <a:xfrm>
          <a:off x="1612284" y="1577983"/>
          <a:ext cx="309789" cy="362394"/>
        </a:xfrm>
        <a:prstGeom prst="rightArrow">
          <a:avLst>
            <a:gd name="adj1" fmla="val 60000"/>
            <a:gd name="adj2" fmla="val 50000"/>
          </a:avLst>
        </a:prstGeom>
        <a:solidFill>
          <a:srgbClr val="E6752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1612284" y="1577983"/>
        <a:ext cx="309789" cy="362394"/>
      </dsp:txXfrm>
    </dsp:sp>
    <dsp:sp modelId="{2BCA56A8-3E5B-4EFD-BF5A-74F7022B4698}">
      <dsp:nvSpPr>
        <dsp:cNvPr id="0" name=""/>
        <dsp:cNvSpPr/>
      </dsp:nvSpPr>
      <dsp:spPr>
        <a:xfrm>
          <a:off x="2050665" y="1320800"/>
          <a:ext cx="1461268" cy="87676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566A4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DXT</a:t>
          </a:r>
          <a:r>
            <a:rPr lang="ru-RU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кэш в оперативной памяти</a:t>
          </a:r>
          <a:endParaRPr lang="ru-RU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050665" y="1320800"/>
        <a:ext cx="1461268" cy="876761"/>
      </dsp:txXfrm>
    </dsp:sp>
    <dsp:sp modelId="{F0498043-F942-4AC4-B353-1433C75260E9}">
      <dsp:nvSpPr>
        <dsp:cNvPr id="0" name=""/>
        <dsp:cNvSpPr/>
      </dsp:nvSpPr>
      <dsp:spPr>
        <a:xfrm>
          <a:off x="3658061" y="1577983"/>
          <a:ext cx="309789" cy="362394"/>
        </a:xfrm>
        <a:prstGeom prst="rightArrow">
          <a:avLst>
            <a:gd name="adj1" fmla="val 60000"/>
            <a:gd name="adj2" fmla="val 50000"/>
          </a:avLst>
        </a:prstGeom>
        <a:solidFill>
          <a:srgbClr val="E6752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3658061" y="1577983"/>
        <a:ext cx="309789" cy="362394"/>
      </dsp:txXfrm>
    </dsp:sp>
    <dsp:sp modelId="{94CD7CD7-3A4C-40F4-B1A2-9D372EF07F76}">
      <dsp:nvSpPr>
        <dsp:cNvPr id="0" name=""/>
        <dsp:cNvSpPr/>
      </dsp:nvSpPr>
      <dsp:spPr>
        <a:xfrm>
          <a:off x="4096442" y="1320800"/>
          <a:ext cx="1461268" cy="87676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566A4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Видеопамять</a:t>
          </a:r>
          <a:endParaRPr lang="ru-RU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096442" y="1320800"/>
        <a:ext cx="1461268" cy="87676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C4F2F3-2673-4DEF-A9F2-DBCBDE8C9275}">
      <dsp:nvSpPr>
        <dsp:cNvPr id="0" name=""/>
        <dsp:cNvSpPr/>
      </dsp:nvSpPr>
      <dsp:spPr>
        <a:xfrm>
          <a:off x="2589" y="1"/>
          <a:ext cx="2054423" cy="1232654"/>
        </a:xfrm>
        <a:prstGeom prst="rect">
          <a:avLst/>
        </a:prstGeom>
        <a:solidFill>
          <a:srgbClr val="002F49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59349"/>
              </a:solidFill>
              <a:latin typeface="Arial" pitchFamily="34" charset="0"/>
              <a:cs typeface="Arial" pitchFamily="34" charset="0"/>
            </a:rPr>
            <a:t>ФОТОАППАРАТ</a:t>
          </a:r>
          <a:endParaRPr lang="ru-RU" sz="1200" b="1" kern="1200" dirty="0">
            <a:solidFill>
              <a:srgbClr val="F59349"/>
            </a:solidFill>
            <a:latin typeface="Arial" pitchFamily="34" charset="0"/>
            <a:cs typeface="Arial" pitchFamily="34" charset="0"/>
          </a:endParaRPr>
        </a:p>
      </dsp:txBody>
      <dsp:txXfrm>
        <a:off x="2589" y="1"/>
        <a:ext cx="2054423" cy="1232654"/>
      </dsp:txXfrm>
    </dsp:sp>
    <dsp:sp modelId="{CE09E4AA-D182-4C87-A7D0-595AA5149F12}">
      <dsp:nvSpPr>
        <dsp:cNvPr id="0" name=""/>
        <dsp:cNvSpPr/>
      </dsp:nvSpPr>
      <dsp:spPr>
        <a:xfrm>
          <a:off x="2262455" y="1"/>
          <a:ext cx="2054423" cy="1232654"/>
        </a:xfrm>
        <a:prstGeom prst="rect">
          <a:avLst/>
        </a:prstGeom>
        <a:solidFill>
          <a:srgbClr val="002F49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59349"/>
              </a:solidFill>
              <a:latin typeface="Arial" pitchFamily="34" charset="0"/>
              <a:cs typeface="Arial" pitchFamily="34" charset="0"/>
            </a:rPr>
            <a:t>СИСТЕМА ОБЕЗВЕШИВАНИЯ ФОТОАППАРАТА</a:t>
          </a:r>
          <a:endParaRPr lang="ru-RU" sz="1200" b="1" kern="1200" dirty="0">
            <a:solidFill>
              <a:srgbClr val="F59349"/>
            </a:solidFill>
            <a:latin typeface="Arial" pitchFamily="34" charset="0"/>
            <a:cs typeface="Arial" pitchFamily="34" charset="0"/>
          </a:endParaRPr>
        </a:p>
      </dsp:txBody>
      <dsp:txXfrm>
        <a:off x="2262455" y="1"/>
        <a:ext cx="2054423" cy="1232654"/>
      </dsp:txXfrm>
    </dsp:sp>
    <dsp:sp modelId="{D68B6AFB-FA79-4B73-8E17-72ECEBB232B1}">
      <dsp:nvSpPr>
        <dsp:cNvPr id="0" name=""/>
        <dsp:cNvSpPr/>
      </dsp:nvSpPr>
      <dsp:spPr>
        <a:xfrm>
          <a:off x="4522321" y="1"/>
          <a:ext cx="2054423" cy="1232654"/>
        </a:xfrm>
        <a:prstGeom prst="rect">
          <a:avLst/>
        </a:prstGeom>
        <a:solidFill>
          <a:srgbClr val="002F49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59349"/>
              </a:solidFill>
              <a:latin typeface="Arial" pitchFamily="34" charset="0"/>
              <a:cs typeface="Arial" pitchFamily="34" charset="0"/>
            </a:rPr>
            <a:t>СИСТЕМА ПОЗИЦИОНИРОВАНИЯ ФОТОАППАРАТА</a:t>
          </a:r>
          <a:endParaRPr lang="ru-RU" sz="1200" b="1" kern="1200" dirty="0">
            <a:solidFill>
              <a:srgbClr val="F59349"/>
            </a:solidFill>
            <a:latin typeface="Arial" pitchFamily="34" charset="0"/>
            <a:cs typeface="Arial" pitchFamily="34" charset="0"/>
          </a:endParaRPr>
        </a:p>
      </dsp:txBody>
      <dsp:txXfrm>
        <a:off x="4522321" y="1"/>
        <a:ext cx="2054423" cy="1232654"/>
      </dsp:txXfrm>
    </dsp:sp>
    <dsp:sp modelId="{DC5D7A59-D732-4D79-979C-81DA3706B139}">
      <dsp:nvSpPr>
        <dsp:cNvPr id="0" name=""/>
        <dsp:cNvSpPr/>
      </dsp:nvSpPr>
      <dsp:spPr>
        <a:xfrm>
          <a:off x="6708967" y="1"/>
          <a:ext cx="2054423" cy="1232654"/>
        </a:xfrm>
        <a:prstGeom prst="rect">
          <a:avLst/>
        </a:prstGeom>
        <a:solidFill>
          <a:srgbClr val="002F49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59349"/>
              </a:solidFill>
              <a:latin typeface="Arial" pitchFamily="34" charset="0"/>
              <a:cs typeface="Arial" pitchFamily="34" charset="0"/>
            </a:rPr>
            <a:t>ИМИТАТОР ОБЪЕКТИВА + ВСТР. МИКРОДИСПЛЕЙ</a:t>
          </a:r>
          <a:endParaRPr lang="ru-RU" sz="1200" b="1" kern="1200" dirty="0">
            <a:solidFill>
              <a:srgbClr val="F59349"/>
            </a:solidFill>
            <a:latin typeface="Arial" pitchFamily="34" charset="0"/>
            <a:cs typeface="Arial" pitchFamily="34" charset="0"/>
          </a:endParaRPr>
        </a:p>
      </dsp:txBody>
      <dsp:txXfrm>
        <a:off x="6708967" y="1"/>
        <a:ext cx="2054423" cy="1232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F3DAB-DA3A-4AC5-A818-9F6754D1486A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A22A8-13DC-46CE-8A6E-886F3F02B9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EEB8D-F013-4BDA-84E6-9A79A768E876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EEB8D-F013-4BDA-84E6-9A79A768E876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EEB8D-F013-4BDA-84E6-9A79A768E876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EEB8D-F013-4BDA-84E6-9A79A768E876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EEB8D-F013-4BDA-84E6-9A79A768E876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EEB8D-F013-4BDA-84E6-9A79A768E876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EEB8D-F013-4BDA-84E6-9A79A768E876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EEB8D-F013-4BDA-84E6-9A79A768E876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EEB8D-F013-4BDA-84E6-9A79A768E876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EEB8D-F013-4BDA-84E6-9A79A768E876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EEB8D-F013-4BDA-84E6-9A79A768E876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EEB8D-F013-4BDA-84E6-9A79A768E876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EEB8D-F013-4BDA-84E6-9A79A768E876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EEB8D-F013-4BDA-84E6-9A79A768E876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EEB8D-F013-4BDA-84E6-9A79A768E876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EEB8D-F013-4BDA-84E6-9A79A768E876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EEB8D-F013-4BDA-84E6-9A79A768E876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4350"/>
            <a:ext cx="83820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428750"/>
            <a:ext cx="4191000" cy="3086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953000" y="1428750"/>
            <a:ext cx="4191000" cy="30861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BAA27-D99A-4BF4-A99A-3339E53D3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0.png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5.xml"/><Relationship Id="rId5" Type="http://schemas.openxmlformats.org/officeDocument/2006/relationships/image" Target="../media/image15.jpeg"/><Relationship Id="rId10" Type="http://schemas.microsoft.com/office/2007/relationships/diagramDrawing" Target="../diagrams/drawing5.xml"/><Relationship Id="rId4" Type="http://schemas.openxmlformats.org/officeDocument/2006/relationships/image" Target="../media/image14.jpeg"/><Relationship Id="rId9" Type="http://schemas.openxmlformats.org/officeDocument/2006/relationships/diagramColors" Target="../diagrams/colors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jpe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G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7288" y="3181350"/>
            <a:ext cx="1357312" cy="95810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88161" y="4171950"/>
            <a:ext cx="3036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E67524"/>
                </a:solidFill>
                <a:latin typeface="Arial" pitchFamily="34" charset="0"/>
                <a:cs typeface="Arial" pitchFamily="34" charset="0"/>
              </a:rPr>
              <a:t>точки детального наблюдения</a:t>
            </a:r>
            <a:endParaRPr lang="ru-RU" sz="1200" b="1" dirty="0">
              <a:solidFill>
                <a:srgbClr val="E67524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5820569" y="2770981"/>
            <a:ext cx="222885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01730" y="2800350"/>
            <a:ext cx="1198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жесткий диск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30" descr="hilbert_00_min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352549"/>
            <a:ext cx="3093364" cy="1600200"/>
          </a:xfrm>
          <a:prstGeom prst="rect">
            <a:avLst/>
          </a:prstGeom>
        </p:spPr>
      </p:pic>
      <p:graphicFrame>
        <p:nvGraphicFramePr>
          <p:cNvPr id="32" name="Diagram 31"/>
          <p:cNvGraphicFramePr/>
          <p:nvPr/>
        </p:nvGraphicFramePr>
        <p:xfrm>
          <a:off x="2895600" y="133350"/>
          <a:ext cx="5562600" cy="36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609600" y="342901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Система подкачки</a:t>
            </a:r>
            <a:endParaRPr lang="ru-RU" sz="20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2590800" y="1733550"/>
            <a:ext cx="304800" cy="381000"/>
          </a:xfrm>
          <a:prstGeom prst="rightArrow">
            <a:avLst/>
          </a:prstGeom>
          <a:solidFill>
            <a:srgbClr val="E67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2590800" y="3486150"/>
            <a:ext cx="304800" cy="381000"/>
          </a:xfrm>
          <a:prstGeom prst="rightArrow">
            <a:avLst/>
          </a:prstGeom>
          <a:solidFill>
            <a:srgbClr val="E67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8" name="Right Arrow 47"/>
          <p:cNvSpPr/>
          <p:nvPr/>
        </p:nvSpPr>
        <p:spPr>
          <a:xfrm>
            <a:off x="2971800" y="3486150"/>
            <a:ext cx="304800" cy="381000"/>
          </a:xfrm>
          <a:prstGeom prst="rightArrow">
            <a:avLst/>
          </a:prstGeom>
          <a:solidFill>
            <a:srgbClr val="E67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0" name="Right Arrow 49"/>
          <p:cNvSpPr/>
          <p:nvPr/>
        </p:nvSpPr>
        <p:spPr>
          <a:xfrm>
            <a:off x="3352800" y="3486150"/>
            <a:ext cx="304800" cy="381000"/>
          </a:xfrm>
          <a:prstGeom prst="rightArrow">
            <a:avLst/>
          </a:prstGeom>
          <a:solidFill>
            <a:srgbClr val="E67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1" name="Right Arrow 50"/>
          <p:cNvSpPr/>
          <p:nvPr/>
        </p:nvSpPr>
        <p:spPr>
          <a:xfrm>
            <a:off x="3733800" y="3486150"/>
            <a:ext cx="304800" cy="381000"/>
          </a:xfrm>
          <a:prstGeom prst="rightArrow">
            <a:avLst/>
          </a:prstGeom>
          <a:solidFill>
            <a:srgbClr val="E67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2" name="Right Arrow 51"/>
          <p:cNvSpPr/>
          <p:nvPr/>
        </p:nvSpPr>
        <p:spPr>
          <a:xfrm>
            <a:off x="4114800" y="3486150"/>
            <a:ext cx="304800" cy="381000"/>
          </a:xfrm>
          <a:prstGeom prst="rightArrow">
            <a:avLst/>
          </a:prstGeom>
          <a:solidFill>
            <a:srgbClr val="E67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3" name="Right Arrow 52"/>
          <p:cNvSpPr/>
          <p:nvPr/>
        </p:nvSpPr>
        <p:spPr>
          <a:xfrm>
            <a:off x="4495800" y="3486150"/>
            <a:ext cx="304800" cy="381000"/>
          </a:xfrm>
          <a:prstGeom prst="rightArrow">
            <a:avLst/>
          </a:prstGeom>
          <a:solidFill>
            <a:srgbClr val="E67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4" name="Right Arrow 53"/>
          <p:cNvSpPr/>
          <p:nvPr/>
        </p:nvSpPr>
        <p:spPr>
          <a:xfrm>
            <a:off x="6553200" y="3486150"/>
            <a:ext cx="304800" cy="381000"/>
          </a:xfrm>
          <a:prstGeom prst="rightArrow">
            <a:avLst/>
          </a:prstGeom>
          <a:solidFill>
            <a:srgbClr val="E67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4953000" y="3257550"/>
            <a:ext cx="1461268" cy="876761"/>
            <a:chOff x="4096442" y="1320800"/>
            <a:chExt cx="1461268" cy="876761"/>
          </a:xfrm>
          <a:solidFill>
            <a:srgbClr val="F59349"/>
          </a:solidFill>
        </p:grpSpPr>
        <p:sp>
          <p:nvSpPr>
            <p:cNvPr id="59" name="Rounded Rectangle 58"/>
            <p:cNvSpPr/>
            <p:nvPr/>
          </p:nvSpPr>
          <p:spPr>
            <a:xfrm>
              <a:off x="4096442" y="1320800"/>
              <a:ext cx="1461268" cy="876761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E6752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ounded Rectangle 4"/>
            <p:cNvSpPr/>
            <p:nvPr/>
          </p:nvSpPr>
          <p:spPr>
            <a:xfrm>
              <a:off x="4122121" y="1346479"/>
              <a:ext cx="1409910" cy="825403"/>
            </a:xfrm>
            <a:prstGeom prst="rect">
              <a:avLst/>
            </a:prstGeom>
            <a:grpFill/>
            <a:ln>
              <a:solidFill>
                <a:srgbClr val="E6752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DXT</a:t>
              </a:r>
              <a:r>
                <a:rPr lang="ru-RU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кэш в оперативной памяти</a:t>
              </a:r>
              <a:endPara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762000" y="74295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основная текстурная информация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Picture_01.jpg"/>
          <p:cNvPicPr>
            <a:picLocks noChangeAspect="1"/>
          </p:cNvPicPr>
          <p:nvPr/>
        </p:nvPicPr>
        <p:blipFill>
          <a:blip r:embed="rId3" cstate="print"/>
          <a:srcRect b="413"/>
          <a:stretch>
            <a:fillRect/>
          </a:stretch>
        </p:blipFill>
        <p:spPr>
          <a:xfrm>
            <a:off x="0" y="0"/>
            <a:ext cx="6454588" cy="433883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09600" y="342901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Отображение</a:t>
            </a:r>
            <a:endParaRPr lang="ru-RU" sz="20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77000" y="1885950"/>
            <a:ext cx="1294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модель МКС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2800350"/>
            <a:ext cx="1256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облачность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57600" y="66675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атмосферный лимб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" y="361950"/>
            <a:ext cx="839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звезды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81200" y="165735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слоя земной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поверхности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342901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Наблюдение в фотоаппарат</a:t>
            </a:r>
            <a:endParaRPr lang="ru-RU" sz="2000" b="1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" name="Picture 4" descr="max_photic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23950"/>
            <a:ext cx="2870104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Picture_02.jpg"/>
          <p:cNvPicPr>
            <a:picLocks noChangeAspect="1"/>
          </p:cNvPicPr>
          <p:nvPr/>
        </p:nvPicPr>
        <p:blipFill>
          <a:blip r:embed="rId4" cstate="print"/>
          <a:srcRect r="4632"/>
          <a:stretch>
            <a:fillRect/>
          </a:stretch>
        </p:blipFill>
        <p:spPr>
          <a:xfrm>
            <a:off x="2972997" y="1123950"/>
            <a:ext cx="3021307" cy="1905000"/>
          </a:xfrm>
          <a:prstGeom prst="rect">
            <a:avLst/>
          </a:prstGeom>
        </p:spPr>
      </p:pic>
      <p:pic>
        <p:nvPicPr>
          <p:cNvPr id="14" name="Picture 13" descr="Picture_03.jpg"/>
          <p:cNvPicPr>
            <a:picLocks noChangeAspect="1"/>
          </p:cNvPicPr>
          <p:nvPr/>
        </p:nvPicPr>
        <p:blipFill>
          <a:blip r:embed="rId5" cstate="print"/>
          <a:srcRect l="10681" r="8216"/>
          <a:stretch>
            <a:fillRect/>
          </a:stretch>
        </p:blipFill>
        <p:spPr>
          <a:xfrm>
            <a:off x="5974096" y="1123951"/>
            <a:ext cx="3094901" cy="2057399"/>
          </a:xfrm>
          <a:prstGeom prst="rect">
            <a:avLst/>
          </a:prstGeom>
        </p:spPr>
      </p:pic>
      <p:graphicFrame>
        <p:nvGraphicFramePr>
          <p:cNvPr id="17" name="Diagram 16"/>
          <p:cNvGraphicFramePr/>
          <p:nvPr/>
        </p:nvGraphicFramePr>
        <p:xfrm>
          <a:off x="152400" y="3105150"/>
          <a:ext cx="88392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0600" y="342901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Имитация наблюдения в фотоаппарат. ИИСНР</a:t>
            </a:r>
            <a:r>
              <a:rPr lang="en-US" sz="2000" smtClean="0">
                <a:latin typeface="Arial Black" pitchFamily="34" charset="0"/>
              </a:rPr>
              <a:t>.</a:t>
            </a:r>
            <a:endParaRPr lang="ru-RU" sz="2000" dirty="0" smtClean="0">
              <a:latin typeface="Arial Black" pitchFamily="34" charset="0"/>
            </a:endParaRPr>
          </a:p>
        </p:txBody>
      </p:sp>
      <p:pic>
        <p:nvPicPr>
          <p:cNvPr id="3079" name="Picture 7" descr="D:\Projects\Выставки\ЦПК_Форум_2016\Материалы2\ИИСНР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6109" y="819151"/>
            <a:ext cx="4947891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0" y="819150"/>
            <a:ext cx="4114800" cy="1782000"/>
          </a:xfrm>
          <a:prstGeom prst="rect">
            <a:avLst/>
          </a:prstGeom>
          <a:solidFill>
            <a:srgbClr val="A09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0" y="2693550"/>
            <a:ext cx="4114800" cy="1630800"/>
          </a:xfrm>
          <a:prstGeom prst="rect">
            <a:avLst/>
          </a:prstGeom>
          <a:solidFill>
            <a:srgbClr val="A09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4" descr="D:\Projects\Выставки\ЦПК_Форум_2016\Материалы2\ИИСНР_пластик_cs.jpg"/>
          <p:cNvPicPr>
            <a:picLocks noChangeAspect="1" noChangeArrowheads="1"/>
          </p:cNvPicPr>
          <p:nvPr/>
        </p:nvPicPr>
        <p:blipFill>
          <a:blip r:embed="rId4" cstate="print"/>
          <a:srcRect l="744" b="2497"/>
          <a:stretch>
            <a:fillRect/>
          </a:stretch>
        </p:blipFill>
        <p:spPr bwMode="auto">
          <a:xfrm>
            <a:off x="1068153" y="819150"/>
            <a:ext cx="3046647" cy="1783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6" descr="D:\Projects\Выставки\ЦПК_Форум_2016\Материалы2\ИИСНР_электроника_cs.jpg"/>
          <p:cNvPicPr>
            <a:picLocks noChangeAspect="1" noChangeArrowheads="1"/>
          </p:cNvPicPr>
          <p:nvPr/>
        </p:nvPicPr>
        <p:blipFill>
          <a:blip r:embed="rId5" cstate="print"/>
          <a:srcRect t="1708"/>
          <a:stretch>
            <a:fillRect/>
          </a:stretch>
        </p:blipFill>
        <p:spPr bwMode="auto">
          <a:xfrm>
            <a:off x="1066800" y="2693766"/>
            <a:ext cx="3047999" cy="1630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Picture 3" descr="D:\Projects\Выставки\ЦПК_Форум_2016\Материалы2\20140523_125507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826772"/>
            <a:ext cx="2590800" cy="3497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Picture_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59018"/>
            <a:ext cx="2362200" cy="428438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8200" y="361950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Система обезвешивающая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3200" y="1962150"/>
            <a:ext cx="2438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Arial Narrow" pitchFamily="34" charset="0"/>
                <a:cs typeface="Arial" pitchFamily="34" charset="0"/>
              </a:rPr>
              <a:t>1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– Кронштейн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 Narrow" pitchFamily="34" charset="0"/>
                <a:cs typeface="Arial" pitchFamily="34" charset="0"/>
              </a:rPr>
              <a:t>2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– Штанга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 Narrow" pitchFamily="34" charset="0"/>
                <a:cs typeface="Arial" pitchFamily="34" charset="0"/>
              </a:rPr>
              <a:t>3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– Штанга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 Narrow" pitchFamily="34" charset="0"/>
                <a:cs typeface="Arial" pitchFamily="34" charset="0"/>
              </a:rPr>
              <a:t>4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– Блок обезвешивания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 Narrow" pitchFamily="34" charset="0"/>
                <a:cs typeface="Arial" pitchFamily="34" charset="0"/>
              </a:rPr>
              <a:t>5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– Имитатор ИИСНР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36195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Система позиционирования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819150"/>
            <a:ext cx="9144000" cy="3505200"/>
          </a:xfrm>
          <a:prstGeom prst="rect">
            <a:avLst/>
          </a:prstGeom>
          <a:solidFill>
            <a:srgbClr val="A09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D:\Projects\Выставки\2016-ЦПК_Форум\Материалы3\DSC05747c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819150"/>
            <a:ext cx="5279304" cy="3505200"/>
          </a:xfrm>
          <a:prstGeom prst="rect">
            <a:avLst/>
          </a:prstGeom>
          <a:noFill/>
        </p:spPr>
      </p:pic>
      <p:pic>
        <p:nvPicPr>
          <p:cNvPr id="8" name="Picture 2" descr="D:\Projects\Выставки\2016-ЦПК_Форум\Материалы3\DSC05764c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819150"/>
            <a:ext cx="2327281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36195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Стенд тренажер ВИН в действии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24200" y="1352550"/>
            <a:ext cx="2895600" cy="2743200"/>
          </a:xfrm>
          <a:prstGeom prst="rect">
            <a:avLst/>
          </a:prstGeom>
          <a:solidFill>
            <a:srgbClr val="A09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4" descr="\\srv2\develop.gme\PROJECTS\GCTC\ВИН\Материалы\2016_02_08_VIN_Video\VIDEO0006.mp4_snapshot_00.53_[2016.03.18_13.02.04].jpg"/>
          <p:cNvPicPr>
            <a:picLocks noChangeAspect="1" noChangeArrowheads="1"/>
          </p:cNvPicPr>
          <p:nvPr/>
        </p:nvPicPr>
        <p:blipFill>
          <a:blip r:embed="rId3" cstate="print"/>
          <a:srcRect l="18898" t="-5512" r="5315" b="25984"/>
          <a:stretch>
            <a:fillRect/>
          </a:stretch>
        </p:blipFill>
        <p:spPr bwMode="auto">
          <a:xfrm>
            <a:off x="3139800" y="1809750"/>
            <a:ext cx="2880000" cy="2275691"/>
          </a:xfrm>
          <a:prstGeom prst="rect">
            <a:avLst/>
          </a:prstGeom>
          <a:noFill/>
          <a:ln w="15875">
            <a:noFill/>
          </a:ln>
        </p:spPr>
      </p:pic>
      <p:pic>
        <p:nvPicPr>
          <p:cNvPr id="13" name="Picture 6" descr="\\srv2\develop.gme\PROJECTS\GCTC\ВИН\Материалы\2016_02_08_VIN_Video\VIDEO0006.mp4_snapshot_02.39_[2016.03.18_13.13.23].jpg"/>
          <p:cNvPicPr>
            <a:picLocks noChangeAspect="1" noChangeArrowheads="1"/>
          </p:cNvPicPr>
          <p:nvPr/>
        </p:nvPicPr>
        <p:blipFill>
          <a:blip r:embed="rId4" cstate="print"/>
          <a:srcRect l="21260"/>
          <a:stretch>
            <a:fillRect/>
          </a:stretch>
        </p:blipFill>
        <p:spPr bwMode="auto">
          <a:xfrm>
            <a:off x="152400" y="1337649"/>
            <a:ext cx="2880000" cy="2743243"/>
          </a:xfrm>
          <a:prstGeom prst="rect">
            <a:avLst/>
          </a:prstGeom>
          <a:noFill/>
          <a:ln w="15875">
            <a:noFill/>
          </a:ln>
        </p:spPr>
      </p:pic>
      <p:sp>
        <p:nvSpPr>
          <p:cNvPr id="14" name="Rectangle 13"/>
          <p:cNvSpPr/>
          <p:nvPr/>
        </p:nvSpPr>
        <p:spPr>
          <a:xfrm>
            <a:off x="6111600" y="1352550"/>
            <a:ext cx="2880000" cy="2743200"/>
          </a:xfrm>
          <a:prstGeom prst="rect">
            <a:avLst/>
          </a:prstGeom>
          <a:solidFill>
            <a:srgbClr val="A09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5" descr="\\srv2\develop.gme\PROJECTS\GCTC\ВИН\Материалы\2016_02_08_VIN_Video\VIDEO0007.mp4_snapshot_00.43_[2016.03.18_13.07.20].jpg"/>
          <p:cNvPicPr>
            <a:picLocks noChangeAspect="1" noChangeArrowheads="1"/>
          </p:cNvPicPr>
          <p:nvPr/>
        </p:nvPicPr>
        <p:blipFill>
          <a:blip r:embed="rId5" cstate="print"/>
          <a:srcRect l="30709" t="12598" b="18898"/>
          <a:stretch>
            <a:fillRect/>
          </a:stretch>
        </p:blipFill>
        <p:spPr bwMode="auto">
          <a:xfrm>
            <a:off x="6111600" y="1960348"/>
            <a:ext cx="2880000" cy="2135402"/>
          </a:xfrm>
          <a:prstGeom prst="rect">
            <a:avLst/>
          </a:prstGeom>
          <a:noFill/>
          <a:ln w="1587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19800" y="0"/>
            <a:ext cx="3124200" cy="4324350"/>
          </a:xfrm>
          <a:prstGeom prst="rect">
            <a:avLst/>
          </a:prstGeom>
          <a:solidFill>
            <a:srgbClr val="566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248400" y="363855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59349"/>
                </a:solidFill>
                <a:latin typeface="Arial Black" pitchFamily="34" charset="0"/>
              </a:rPr>
              <a:t>Спасибо!</a:t>
            </a:r>
            <a:endParaRPr lang="ru-RU" sz="2400" dirty="0">
              <a:solidFill>
                <a:srgbClr val="F59349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219075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4BFB7"/>
                </a:solidFill>
                <a:latin typeface="Arial Black" pitchFamily="34" charset="0"/>
              </a:rPr>
              <a:t>Особенности</a:t>
            </a:r>
          </a:p>
          <a:p>
            <a:pPr algn="ctr"/>
            <a:r>
              <a:rPr lang="ru-RU" sz="2000" dirty="0" smtClean="0">
                <a:solidFill>
                  <a:srgbClr val="C4BFB7"/>
                </a:solidFill>
                <a:latin typeface="Arial Black" pitchFamily="34" charset="0"/>
              </a:rPr>
              <a:t>тренажерного</a:t>
            </a:r>
          </a:p>
          <a:p>
            <a:pPr algn="ctr"/>
            <a:r>
              <a:rPr lang="ru-RU" sz="2000" dirty="0" smtClean="0">
                <a:solidFill>
                  <a:srgbClr val="C4BFB7"/>
                </a:solidFill>
                <a:latin typeface="Arial Black" pitchFamily="34" charset="0"/>
              </a:rPr>
              <a:t>моделирования</a:t>
            </a:r>
          </a:p>
        </p:txBody>
      </p:sp>
      <p:pic>
        <p:nvPicPr>
          <p:cNvPr id="3075" name="Picture 3" descr="D:\Projects\Выставки\2016-ЦПК_Форум\Материалы3\DSC05775cs.jpg"/>
          <p:cNvPicPr>
            <a:picLocks noChangeAspect="1" noChangeArrowheads="1"/>
          </p:cNvPicPr>
          <p:nvPr/>
        </p:nvPicPr>
        <p:blipFill>
          <a:blip r:embed="rId3"/>
          <a:srcRect l="3001" r="5336"/>
          <a:stretch>
            <a:fillRect/>
          </a:stretch>
        </p:blipFill>
        <p:spPr bwMode="auto">
          <a:xfrm>
            <a:off x="0" y="0"/>
            <a:ext cx="6215698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09600" y="3429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Моделирование ВИН</a:t>
            </a:r>
            <a:endParaRPr lang="ru-RU" sz="2000" b="1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3" name="Picture 4" descr="max_photic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895350"/>
            <a:ext cx="5181601" cy="3439230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26" name="Rectangle 25"/>
          <p:cNvSpPr/>
          <p:nvPr/>
        </p:nvSpPr>
        <p:spPr>
          <a:xfrm>
            <a:off x="5257800" y="895350"/>
            <a:ext cx="3886200" cy="3438000"/>
          </a:xfrm>
          <a:prstGeom prst="rect">
            <a:avLst/>
          </a:prstGeom>
          <a:solidFill>
            <a:srgbClr val="566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 26"/>
          <p:cNvSpPr/>
          <p:nvPr/>
        </p:nvSpPr>
        <p:spPr>
          <a:xfrm>
            <a:off x="5410200" y="1581150"/>
            <a:ext cx="3352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59349"/>
                </a:solidFill>
                <a:latin typeface="Arial" pitchFamily="34" charset="0"/>
                <a:cs typeface="Arial" pitchFamily="34" charset="0"/>
              </a:rPr>
              <a:t>ОСНОВНАЯ  ЗАДАЧА</a:t>
            </a:r>
            <a:endParaRPr lang="ru-RU" b="1" dirty="0">
              <a:solidFill>
                <a:srgbClr val="F593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10200" y="2114550"/>
            <a:ext cx="3352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4BFB7"/>
                </a:solidFill>
                <a:latin typeface="Arial" pitchFamily="34" charset="0"/>
                <a:cs typeface="Arial" pitchFamily="34" charset="0"/>
              </a:rPr>
              <a:t>Подробная имитация поверхности Земли при наблюдении невооруженным глазом и через фотоаппарат с зумм-объективом до 800мм.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G_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9600" y="3429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Black" pitchFamily="34" charset="0"/>
                <a:cs typeface="Arial" pitchFamily="34" charset="0"/>
              </a:rPr>
              <a:t>3D </a:t>
            </a:r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Моделирование Земли, МКС</a:t>
            </a:r>
            <a:endParaRPr lang="ru-RU" sz="2000" b="1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3" name="Picture 3" descr="D:\Projects\Выставки\ЦПК_Форум_2016\Материалы2\04._1024jpg.jpg"/>
          <p:cNvPicPr>
            <a:picLocks noChangeAspect="1" noChangeArrowheads="1"/>
          </p:cNvPicPr>
          <p:nvPr/>
        </p:nvPicPr>
        <p:blipFill>
          <a:blip r:embed="rId4" cstate="print"/>
          <a:srcRect l="4983" r="7474" b="1476"/>
          <a:stretch>
            <a:fillRect/>
          </a:stretch>
        </p:blipFill>
        <p:spPr bwMode="auto">
          <a:xfrm>
            <a:off x="0" y="938211"/>
            <a:ext cx="5336314" cy="337835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" name="Diagram 25"/>
          <p:cNvGraphicFramePr/>
          <p:nvPr/>
        </p:nvGraphicFramePr>
        <p:xfrm>
          <a:off x="4953000" y="1581150"/>
          <a:ext cx="3962400" cy="294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7" name="Rectangle 26"/>
          <p:cNvSpPr/>
          <p:nvPr/>
        </p:nvSpPr>
        <p:spPr>
          <a:xfrm>
            <a:off x="5410200" y="1581150"/>
            <a:ext cx="3733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ТРЕБОВАНИЯ К ИМИТАЦИИ МКС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_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342901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Визуальное моделирование</a:t>
            </a:r>
            <a:endParaRPr lang="ru-RU" sz="2000" b="1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3" name="Picture 2" descr="D:\Projects\Выставки\ЦПК_Форум_2016\Материалы2\05_768.jpg"/>
          <p:cNvPicPr>
            <a:picLocks noChangeAspect="1" noChangeArrowheads="1"/>
          </p:cNvPicPr>
          <p:nvPr/>
        </p:nvPicPr>
        <p:blipFill>
          <a:blip r:embed="rId4" cstate="print"/>
          <a:srcRect l="5536"/>
          <a:stretch>
            <a:fillRect/>
          </a:stretch>
        </p:blipFill>
        <p:spPr bwMode="auto">
          <a:xfrm>
            <a:off x="0" y="1123950"/>
            <a:ext cx="5343631" cy="31821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" name="Diagram 16"/>
          <p:cNvGraphicFramePr/>
          <p:nvPr/>
        </p:nvGraphicFramePr>
        <p:xfrm>
          <a:off x="5715000" y="1428750"/>
          <a:ext cx="2743200" cy="250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715000" y="104775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Графические движки: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91200" y="394335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Модель МКС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Unity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95350"/>
            <a:ext cx="9144000" cy="369332"/>
          </a:xfrm>
          <a:prstGeom prst="rect">
            <a:avLst/>
          </a:prstGeom>
          <a:solidFill>
            <a:srgbClr val="002F4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59349"/>
                </a:solidFill>
                <a:latin typeface="Arial" pitchFamily="34" charset="0"/>
                <a:cs typeface="Arial" pitchFamily="34" charset="0"/>
              </a:rPr>
              <a:t>Модели МКС</a:t>
            </a:r>
            <a:r>
              <a:rPr lang="en-US" b="1" dirty="0" smtClean="0">
                <a:solidFill>
                  <a:srgbClr val="F5934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59349"/>
                </a:solidFill>
                <a:latin typeface="Arial" pitchFamily="34" charset="0"/>
                <a:cs typeface="Arial" pitchFamily="34" charset="0"/>
              </a:rPr>
              <a:t>и Земли на собственном графическом движке.</a:t>
            </a:r>
            <a:endParaRPr lang="en-US" b="1" dirty="0">
              <a:solidFill>
                <a:srgbClr val="F593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42901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Визуальное моделирование</a:t>
            </a:r>
            <a:endParaRPr lang="ru-RU" sz="2000" b="1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1" name="Picture 2" descr="D:\Projects\Выставки\ЦПК_Форум_2016\Материалы2\JVs.jpg"/>
          <p:cNvPicPr>
            <a:picLocks noChangeAspect="1" noChangeArrowheads="1"/>
          </p:cNvPicPr>
          <p:nvPr/>
        </p:nvPicPr>
        <p:blipFill>
          <a:blip r:embed="rId3" cstate="print"/>
          <a:srcRect l="13868"/>
          <a:stretch>
            <a:fillRect/>
          </a:stretch>
        </p:blipFill>
        <p:spPr bwMode="auto">
          <a:xfrm>
            <a:off x="0" y="1307220"/>
            <a:ext cx="4283376" cy="2996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3" descr="D:\Projects\Выставки\ЦПК_Форум_2016\Материалы2\iss3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306630"/>
            <a:ext cx="4800600" cy="299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G_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9600" y="342901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Моделирование поверхности Земли</a:t>
            </a:r>
            <a:endParaRPr lang="ru-RU" sz="2000" b="1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8" name="Picture 17" descr="ВИН_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81333"/>
            <a:ext cx="5181600" cy="294301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/>
          <p:cNvSpPr/>
          <p:nvPr/>
        </p:nvSpPr>
        <p:spPr>
          <a:xfrm>
            <a:off x="5257800" y="1379550"/>
            <a:ext cx="3886200" cy="2944800"/>
          </a:xfrm>
          <a:prstGeom prst="rect">
            <a:avLst/>
          </a:prstGeom>
          <a:solidFill>
            <a:srgbClr val="002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Rectangle 22"/>
          <p:cNvSpPr/>
          <p:nvPr/>
        </p:nvSpPr>
        <p:spPr>
          <a:xfrm>
            <a:off x="5410200" y="1581150"/>
            <a:ext cx="3352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F59349"/>
                </a:solidFill>
                <a:latin typeface="Arial" pitchFamily="34" charset="0"/>
                <a:cs typeface="Arial" pitchFamily="34" charset="0"/>
              </a:rPr>
              <a:t>ПРИ ЭТОМ</a:t>
            </a:r>
            <a:endParaRPr lang="ru-RU" sz="1400" b="1" dirty="0">
              <a:solidFill>
                <a:srgbClr val="F593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10200" y="3181350"/>
            <a:ext cx="3352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F59349"/>
                </a:solidFill>
                <a:latin typeface="Arial" pitchFamily="34" charset="0"/>
                <a:cs typeface="Arial" pitchFamily="34" charset="0"/>
              </a:rPr>
              <a:t>РАЗРЕШАЮЩАЯ СПОСОБНОСТЬ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10200" y="1885949"/>
            <a:ext cx="33528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C4BFB7"/>
                </a:solidFill>
                <a:latin typeface="Arial" pitchFamily="34" charset="0"/>
                <a:cs typeface="Arial" pitchFamily="34" charset="0"/>
              </a:rPr>
              <a:t> высота орбиты: ≈400 км;</a:t>
            </a:r>
          </a:p>
          <a:p>
            <a:pPr marL="182563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C4BFB7"/>
                </a:solidFill>
                <a:latin typeface="Arial" pitchFamily="34" charset="0"/>
                <a:cs typeface="Arial" pitchFamily="34" charset="0"/>
              </a:rPr>
              <a:t> угол обзора: 2°-120°;</a:t>
            </a:r>
          </a:p>
          <a:p>
            <a:pPr marL="182563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C4BFB7"/>
                </a:solidFill>
                <a:latin typeface="Arial" pitchFamily="34" charset="0"/>
                <a:cs typeface="Arial" pitchFamily="34" charset="0"/>
              </a:rPr>
              <a:t> 1-10</a:t>
            </a:r>
            <a:r>
              <a:rPr lang="en-US" sz="1600" b="1" dirty="0" smtClean="0">
                <a:solidFill>
                  <a:srgbClr val="C4BFB7"/>
                </a:solidFill>
                <a:latin typeface="Arial" pitchFamily="34" charset="0"/>
                <a:cs typeface="Arial" pitchFamily="34" charset="0"/>
              </a:rPr>
              <a:t>x </a:t>
            </a:r>
            <a:r>
              <a:rPr lang="ru-RU" sz="1600" b="1" dirty="0" smtClean="0">
                <a:solidFill>
                  <a:srgbClr val="C4BFB7"/>
                </a:solidFill>
                <a:latin typeface="Arial" pitchFamily="34" charset="0"/>
                <a:cs typeface="Arial" pitchFamily="34" charset="0"/>
              </a:rPr>
              <a:t>скорость полёта.</a:t>
            </a:r>
          </a:p>
          <a:p>
            <a:pPr marL="182563">
              <a:buFont typeface="Arial" pitchFamily="34" charset="0"/>
              <a:buChar char="•"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182563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82563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C4BFB7"/>
                </a:solidFill>
                <a:latin typeface="Arial" pitchFamily="34" charset="0"/>
                <a:cs typeface="Arial" pitchFamily="34" charset="0"/>
              </a:rPr>
              <a:t> глаза – ≈150 м;</a:t>
            </a:r>
          </a:p>
          <a:p>
            <a:pPr marL="182563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C4BFB7"/>
                </a:solidFill>
                <a:latin typeface="Arial" pitchFamily="34" charset="0"/>
                <a:cs typeface="Arial" pitchFamily="34" charset="0"/>
              </a:rPr>
              <a:t> фотоаппарата – ≈10 м.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4290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Данные для отображения поверхности Земли</a:t>
            </a:r>
            <a:endParaRPr lang="ru-RU" sz="2000" b="1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Picture 6" descr="Mercator_projection_SW_mini.png"/>
          <p:cNvPicPr>
            <a:picLocks noChangeAspect="1"/>
          </p:cNvPicPr>
          <p:nvPr/>
        </p:nvPicPr>
        <p:blipFill>
          <a:blip r:embed="rId3" cstate="print"/>
          <a:srcRect l="738" t="871" r="738" b="871"/>
          <a:stretch>
            <a:fillRect/>
          </a:stretch>
        </p:blipFill>
        <p:spPr>
          <a:xfrm>
            <a:off x="-2719" y="1292008"/>
            <a:ext cx="4782702" cy="303234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4876800" y="1276350"/>
            <a:ext cx="4267200" cy="3057000"/>
          </a:xfrm>
          <a:prstGeom prst="rect">
            <a:avLst/>
          </a:prstGeom>
          <a:solidFill>
            <a:srgbClr val="566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876800" y="1657350"/>
            <a:ext cx="4267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4BFB7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400" b="1" dirty="0" smtClean="0">
                <a:solidFill>
                  <a:srgbClr val="F59349"/>
                </a:solidFill>
                <a:latin typeface="Arial" pitchFamily="34" charset="0"/>
                <a:cs typeface="Arial" pitchFamily="34" charset="0"/>
              </a:rPr>
              <a:t>ЛЕТНИЕ СПУТНИКОВЫЕ ДАННЫЕ</a:t>
            </a:r>
          </a:p>
          <a:p>
            <a:endParaRPr lang="ru-RU" sz="1400" b="1" dirty="0" smtClean="0">
              <a:solidFill>
                <a:srgbClr val="C4BFB7"/>
              </a:solidFill>
              <a:latin typeface="Arial" pitchFamily="34" charset="0"/>
              <a:cs typeface="Arial" pitchFamily="34" charset="0"/>
            </a:endParaRPr>
          </a:p>
          <a:p>
            <a:pPr marL="182563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200" b="1" dirty="0" smtClean="0">
                <a:solidFill>
                  <a:srgbClr val="C4BFB7"/>
                </a:solidFill>
                <a:latin typeface="Arial" pitchFamily="34" charset="0"/>
                <a:cs typeface="Arial" pitchFamily="34" charset="0"/>
              </a:rPr>
              <a:t> 13 уровней проекции Меркатора</a:t>
            </a:r>
          </a:p>
          <a:p>
            <a:pPr marL="182563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200" b="1" dirty="0" smtClean="0">
                <a:solidFill>
                  <a:srgbClr val="C4BFB7"/>
                </a:solidFill>
                <a:latin typeface="Arial" pitchFamily="34" charset="0"/>
                <a:cs typeface="Arial" pitchFamily="34" charset="0"/>
              </a:rPr>
              <a:t> максимальное разрешение: ≈ 12-20 м/тексел</a:t>
            </a:r>
          </a:p>
          <a:p>
            <a:pPr marL="182563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200" b="1" dirty="0" smtClean="0">
                <a:solidFill>
                  <a:srgbClr val="C4BFB7"/>
                </a:solidFill>
                <a:latin typeface="Arial" pitchFamily="34" charset="0"/>
                <a:cs typeface="Arial" pitchFamily="34" charset="0"/>
              </a:rPr>
              <a:t> ≈ 600 ГБ текстурных данных</a:t>
            </a:r>
          </a:p>
          <a:p>
            <a:pPr marL="182563"/>
            <a:endParaRPr lang="ru-RU" sz="1400" b="1" dirty="0" smtClean="0">
              <a:solidFill>
                <a:srgbClr val="C4BFB7"/>
              </a:solidFill>
              <a:latin typeface="Arial" pitchFamily="34" charset="0"/>
              <a:cs typeface="Arial" pitchFamily="34" charset="0"/>
            </a:endParaRPr>
          </a:p>
          <a:p>
            <a:pPr marL="182563"/>
            <a:endParaRPr lang="ru-RU" sz="1400" b="1" dirty="0" smtClean="0">
              <a:solidFill>
                <a:srgbClr val="C4BFB7"/>
              </a:solidFill>
              <a:latin typeface="Arial" pitchFamily="34" charset="0"/>
              <a:cs typeface="Arial" pitchFamily="34" charset="0"/>
            </a:endParaRPr>
          </a:p>
          <a:p>
            <a:pPr marL="182563"/>
            <a:endParaRPr lang="ru-RU" sz="1400" b="1" dirty="0" smtClean="0">
              <a:solidFill>
                <a:srgbClr val="C4BFB7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rgbClr val="C4BFB7"/>
                </a:solidFill>
                <a:latin typeface="Arial" pitchFamily="34" charset="0"/>
                <a:cs typeface="Arial" pitchFamily="34" charset="0"/>
              </a:rPr>
              <a:t>    Лето + зима + топография ≈ </a:t>
            </a:r>
            <a:r>
              <a:rPr lang="en-US" sz="1400" b="1" dirty="0" smtClean="0">
                <a:solidFill>
                  <a:srgbClr val="C4BFB7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1400" b="1" dirty="0" smtClean="0">
                <a:solidFill>
                  <a:srgbClr val="C4BFB7"/>
                </a:solidFill>
                <a:latin typeface="Arial" pitchFamily="34" charset="0"/>
                <a:cs typeface="Arial" pitchFamily="34" charset="0"/>
              </a:rPr>
              <a:t>ТБ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ight Arrow 25"/>
          <p:cNvSpPr/>
          <p:nvPr/>
        </p:nvSpPr>
        <p:spPr>
          <a:xfrm>
            <a:off x="2590800" y="1733550"/>
            <a:ext cx="304800" cy="381000"/>
          </a:xfrm>
          <a:prstGeom prst="rightArrow">
            <a:avLst/>
          </a:prstGeom>
          <a:solidFill>
            <a:srgbClr val="E67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2000" y="74295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основная текстурная информация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2" descr="hilbert_00_min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352549"/>
            <a:ext cx="3093364" cy="1600200"/>
          </a:xfrm>
          <a:prstGeom prst="rect">
            <a:avLst/>
          </a:prstGeom>
        </p:spPr>
      </p:pic>
      <p:graphicFrame>
        <p:nvGraphicFramePr>
          <p:cNvPr id="34" name="Diagram 33"/>
          <p:cNvGraphicFramePr/>
          <p:nvPr/>
        </p:nvGraphicFramePr>
        <p:xfrm>
          <a:off x="2895600" y="133350"/>
          <a:ext cx="5562600" cy="36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35" name="Straight Connector 34"/>
          <p:cNvCxnSpPr/>
          <p:nvPr/>
        </p:nvCxnSpPr>
        <p:spPr>
          <a:xfrm rot="5400000">
            <a:off x="5820569" y="2770981"/>
            <a:ext cx="222885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01730" y="2800350"/>
            <a:ext cx="1198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жесткий диск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9600" y="342901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Система подкачки</a:t>
            </a:r>
            <a:endParaRPr lang="ru-RU" sz="2000" b="1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hilbert_00_min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352550"/>
            <a:ext cx="3093364" cy="1600200"/>
          </a:xfrm>
          <a:prstGeom prst="rect">
            <a:avLst/>
          </a:prstGeom>
        </p:spPr>
      </p:pic>
      <p:sp>
        <p:nvSpPr>
          <p:cNvPr id="26" name="Right Arrow 25"/>
          <p:cNvSpPr/>
          <p:nvPr/>
        </p:nvSpPr>
        <p:spPr>
          <a:xfrm rot="10800000">
            <a:off x="3657600" y="1809750"/>
            <a:ext cx="304800" cy="381000"/>
          </a:xfrm>
          <a:prstGeom prst="rightArrow">
            <a:avLst/>
          </a:prstGeom>
          <a:solidFill>
            <a:srgbClr val="E67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1730" y="2800350"/>
            <a:ext cx="1198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жесткий диск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9600" y="342901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Система подкачки</a:t>
            </a:r>
            <a:endParaRPr lang="ru-RU" sz="2000" b="1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9" name="Picture 8" descr="hilbert_32-32.bmp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91000" y="1123950"/>
            <a:ext cx="3276600" cy="2667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95800" y="3943350"/>
            <a:ext cx="2724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Кривая Гильберта пятого уровня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2">
      <a:dk1>
        <a:srgbClr val="0C1C1D"/>
      </a:dk1>
      <a:lt1>
        <a:srgbClr val="FFFFFF"/>
      </a:lt1>
      <a:dk2>
        <a:srgbClr val="FE6E02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822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2806</TotalTime>
  <Words>295</Words>
  <Application>Microsoft Office PowerPoint</Application>
  <PresentationFormat>On-screen Show (16:9)</PresentationFormat>
  <Paragraphs>102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Mikhail Diakov</dc:creator>
  <cp:lastModifiedBy>VAS</cp:lastModifiedBy>
  <cp:revision>293</cp:revision>
  <dcterms:created xsi:type="dcterms:W3CDTF">2006-08-16T00:00:00Z</dcterms:created>
  <dcterms:modified xsi:type="dcterms:W3CDTF">2016-04-05T07:39:55Z</dcterms:modified>
</cp:coreProperties>
</file>