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87" r:id="rId2"/>
    <p:sldId id="289" r:id="rId3"/>
    <p:sldId id="291" r:id="rId4"/>
    <p:sldId id="293" r:id="rId5"/>
    <p:sldId id="285" r:id="rId6"/>
    <p:sldId id="278" r:id="rId7"/>
    <p:sldId id="260" r:id="rId8"/>
    <p:sldId id="281" r:id="rId9"/>
    <p:sldId id="282" r:id="rId10"/>
    <p:sldId id="264" r:id="rId11"/>
    <p:sldId id="261" r:id="rId12"/>
    <p:sldId id="263" r:id="rId13"/>
    <p:sldId id="265" r:id="rId14"/>
    <p:sldId id="267" r:id="rId15"/>
    <p:sldId id="279" r:id="rId16"/>
    <p:sldId id="269" r:id="rId17"/>
    <p:sldId id="270" r:id="rId18"/>
    <p:sldId id="271" r:id="rId19"/>
    <p:sldId id="276" r:id="rId20"/>
    <p:sldId id="280" r:id="rId21"/>
    <p:sldId id="283" r:id="rId22"/>
    <p:sldId id="284" r:id="rId23"/>
    <p:sldId id="275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2" autoAdjust="0"/>
    <p:restoredTop sz="94582" autoAdjust="0"/>
  </p:normalViewPr>
  <p:slideViewPr>
    <p:cSldViewPr>
      <p:cViewPr>
        <p:scale>
          <a:sx n="75" d="100"/>
          <a:sy n="75" d="100"/>
        </p:scale>
        <p:origin x="-1980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560" y="-90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5F3EE-80FC-4D4A-ADC1-A8277D77C99A}" type="doc">
      <dgm:prSet loTypeId="urn:microsoft.com/office/officeart/2005/8/layout/arrow6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4707FC2-CAD6-486E-A73D-52AA7C952FEC}">
      <dgm:prSet/>
      <dgm:spPr/>
      <dgm:t>
        <a:bodyPr/>
        <a:lstStyle/>
        <a:p>
          <a:pPr algn="r" rtl="0"/>
          <a:r>
            <a:rPr lang="ru-RU" b="1" dirty="0" smtClean="0">
              <a:solidFill>
                <a:schemeClr val="bg1"/>
              </a:solidFill>
            </a:rPr>
            <a:t>Виртуальный </a:t>
          </a:r>
          <a:r>
            <a:rPr lang="ru-RU" b="1" dirty="0" err="1" smtClean="0">
              <a:solidFill>
                <a:schemeClr val="bg1"/>
              </a:solidFill>
            </a:rPr>
            <a:t>Презентер</a:t>
          </a:r>
          <a:r>
            <a:rPr lang="ru-RU" b="1" dirty="0" smtClean="0">
              <a:solidFill>
                <a:schemeClr val="bg1"/>
              </a:solidFill>
            </a:rPr>
            <a:t> </a:t>
          </a:r>
          <a:r>
            <a:rPr lang="ru-RU" dirty="0" smtClean="0">
              <a:solidFill>
                <a:schemeClr val="bg1"/>
              </a:solidFill>
            </a:rPr>
            <a:t>объединяет  новейшие технические средства из разных областей, обеспечивая переход на новую  ступень развития.</a:t>
          </a:r>
          <a:endParaRPr lang="ru-RU" dirty="0">
            <a:solidFill>
              <a:schemeClr val="bg1"/>
            </a:solidFill>
          </a:endParaRPr>
        </a:p>
      </dgm:t>
    </dgm:pt>
    <dgm:pt modelId="{491CF497-7E30-4B8E-BDA4-6C01B1854D3E}" type="parTrans" cxnId="{AE3BF164-4991-45EC-A1E4-B2B91BF4802F}">
      <dgm:prSet/>
      <dgm:spPr/>
      <dgm:t>
        <a:bodyPr/>
        <a:lstStyle/>
        <a:p>
          <a:endParaRPr lang="ru-RU"/>
        </a:p>
      </dgm:t>
    </dgm:pt>
    <dgm:pt modelId="{855493B8-AD6C-425D-8283-CD3A832E5C5F}" type="sibTrans" cxnId="{AE3BF164-4991-45EC-A1E4-B2B91BF4802F}">
      <dgm:prSet/>
      <dgm:spPr/>
      <dgm:t>
        <a:bodyPr/>
        <a:lstStyle/>
        <a:p>
          <a:endParaRPr lang="ru-RU"/>
        </a:p>
      </dgm:t>
    </dgm:pt>
    <dgm:pt modelId="{38A1DC8E-9EF3-49E3-8006-E15908426C53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bg1"/>
              </a:solidFill>
            </a:rPr>
            <a:t>Расширение возможностей </a:t>
          </a:r>
          <a:r>
            <a:rPr lang="ru-RU" dirty="0" smtClean="0">
              <a:solidFill>
                <a:schemeClr val="bg1"/>
              </a:solidFill>
            </a:rPr>
            <a:t>за счёт кардинальной смены подходов к созданию и демонстрации  </a:t>
          </a:r>
          <a:r>
            <a:rPr lang="ru-RU" dirty="0" err="1" smtClean="0">
              <a:solidFill>
                <a:schemeClr val="bg1"/>
              </a:solidFill>
            </a:rPr>
            <a:t>презентационно-образовательного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контента</a:t>
          </a:r>
          <a:r>
            <a:rPr lang="ru-RU" dirty="0" smtClean="0">
              <a:solidFill>
                <a:schemeClr val="bg1"/>
              </a:solidFill>
            </a:rPr>
            <a:t> - в первую очередь за счёт доступности, как финансовой, так и технологической.  </a:t>
          </a:r>
          <a:endParaRPr lang="ru-RU" dirty="0">
            <a:solidFill>
              <a:schemeClr val="bg1"/>
            </a:solidFill>
          </a:endParaRPr>
        </a:p>
      </dgm:t>
    </dgm:pt>
    <dgm:pt modelId="{178FC00A-EA6A-45BA-972E-701392B79600}" type="parTrans" cxnId="{9DB7DB38-84A3-4526-B4D3-E6BEFFA665AE}">
      <dgm:prSet/>
      <dgm:spPr/>
      <dgm:t>
        <a:bodyPr/>
        <a:lstStyle/>
        <a:p>
          <a:endParaRPr lang="ru-RU"/>
        </a:p>
      </dgm:t>
    </dgm:pt>
    <dgm:pt modelId="{3865E3D9-9BCC-447A-A835-0AB055F20E7B}" type="sibTrans" cxnId="{9DB7DB38-84A3-4526-B4D3-E6BEFFA665AE}">
      <dgm:prSet/>
      <dgm:spPr/>
      <dgm:t>
        <a:bodyPr/>
        <a:lstStyle/>
        <a:p>
          <a:endParaRPr lang="ru-RU"/>
        </a:p>
      </dgm:t>
    </dgm:pt>
    <dgm:pt modelId="{7C603BEA-31DB-407E-A9D4-3981558A25E0}" type="pres">
      <dgm:prSet presAssocID="{B025F3EE-80FC-4D4A-ADC1-A8277D77C99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ECEEEB-9B94-4C25-9FFF-CFB73729FF77}" type="pres">
      <dgm:prSet presAssocID="{B025F3EE-80FC-4D4A-ADC1-A8277D77C99A}" presName="ribbon" presStyleLbl="node1" presStyleIdx="0" presStyleCnt="1"/>
      <dgm:spPr>
        <a:solidFill>
          <a:schemeClr val="accent4">
            <a:lumMod val="20000"/>
            <a:lumOff val="80000"/>
          </a:schemeClr>
        </a:solidFill>
      </dgm:spPr>
    </dgm:pt>
    <dgm:pt modelId="{10A7AC20-B178-4F46-BC7B-E7BF13EC5CE8}" type="pres">
      <dgm:prSet presAssocID="{B025F3EE-80FC-4D4A-ADC1-A8277D77C99A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DA8DE-6659-450B-9A18-5795F628CA03}" type="pres">
      <dgm:prSet presAssocID="{B025F3EE-80FC-4D4A-ADC1-A8277D77C99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AA9605-CAC4-4CE5-8BAA-F01D9ACF0E7F}" type="presOf" srcId="{B025F3EE-80FC-4D4A-ADC1-A8277D77C99A}" destId="{7C603BEA-31DB-407E-A9D4-3981558A25E0}" srcOrd="0" destOrd="0" presId="urn:microsoft.com/office/officeart/2005/8/layout/arrow6"/>
    <dgm:cxn modelId="{AE3BF164-4991-45EC-A1E4-B2B91BF4802F}" srcId="{B025F3EE-80FC-4D4A-ADC1-A8277D77C99A}" destId="{D4707FC2-CAD6-486E-A73D-52AA7C952FEC}" srcOrd="0" destOrd="0" parTransId="{491CF497-7E30-4B8E-BDA4-6C01B1854D3E}" sibTransId="{855493B8-AD6C-425D-8283-CD3A832E5C5F}"/>
    <dgm:cxn modelId="{386002E7-0F4C-4106-A5E5-C519BCA05FFA}" type="presOf" srcId="{D4707FC2-CAD6-486E-A73D-52AA7C952FEC}" destId="{10A7AC20-B178-4F46-BC7B-E7BF13EC5CE8}" srcOrd="0" destOrd="0" presId="urn:microsoft.com/office/officeart/2005/8/layout/arrow6"/>
    <dgm:cxn modelId="{B6EA879D-DB09-49CC-8D72-BC73AF6A871D}" type="presOf" srcId="{38A1DC8E-9EF3-49E3-8006-E15908426C53}" destId="{BABDA8DE-6659-450B-9A18-5795F628CA03}" srcOrd="0" destOrd="0" presId="urn:microsoft.com/office/officeart/2005/8/layout/arrow6"/>
    <dgm:cxn modelId="{9DB7DB38-84A3-4526-B4D3-E6BEFFA665AE}" srcId="{B025F3EE-80FC-4D4A-ADC1-A8277D77C99A}" destId="{38A1DC8E-9EF3-49E3-8006-E15908426C53}" srcOrd="1" destOrd="0" parTransId="{178FC00A-EA6A-45BA-972E-701392B79600}" sibTransId="{3865E3D9-9BCC-447A-A835-0AB055F20E7B}"/>
    <dgm:cxn modelId="{7ADCE432-31DA-4B1D-AAB9-20AA323C379F}" type="presParOf" srcId="{7C603BEA-31DB-407E-A9D4-3981558A25E0}" destId="{48ECEEEB-9B94-4C25-9FFF-CFB73729FF77}" srcOrd="0" destOrd="0" presId="urn:microsoft.com/office/officeart/2005/8/layout/arrow6"/>
    <dgm:cxn modelId="{295725FC-A588-426B-809B-FC297278F54D}" type="presParOf" srcId="{7C603BEA-31DB-407E-A9D4-3981558A25E0}" destId="{10A7AC20-B178-4F46-BC7B-E7BF13EC5CE8}" srcOrd="1" destOrd="0" presId="urn:microsoft.com/office/officeart/2005/8/layout/arrow6"/>
    <dgm:cxn modelId="{E4B5CFC3-5C2D-4423-AACD-1AE1E7E96EF4}" type="presParOf" srcId="{7C603BEA-31DB-407E-A9D4-3981558A25E0}" destId="{BABDA8DE-6659-450B-9A18-5795F628CA0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943CA8-D27E-4E2B-89C9-406281D44042}" type="doc">
      <dgm:prSet loTypeId="urn:microsoft.com/office/officeart/2005/8/layout/matrix3" loCatId="matrix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B4186E4A-2573-4928-96E2-C38D5EB40BFA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</a:rPr>
            <a:t>Система проведения мультимедиа-презентаций "ПРЕЗЕНТЕР" является следующим шагом в развитии мультимедиа технологий в образовании</a:t>
          </a:r>
          <a:endParaRPr lang="ru-RU" dirty="0">
            <a:solidFill>
              <a:schemeClr val="bg1"/>
            </a:solidFill>
          </a:endParaRPr>
        </a:p>
      </dgm:t>
    </dgm:pt>
    <dgm:pt modelId="{999E5CD9-25D0-44FF-BBD3-75D346279495}" type="parTrans" cxnId="{D22E9748-DA81-4648-8E68-98B2BBBD9E39}">
      <dgm:prSet/>
      <dgm:spPr/>
      <dgm:t>
        <a:bodyPr/>
        <a:lstStyle/>
        <a:p>
          <a:endParaRPr lang="ru-RU"/>
        </a:p>
      </dgm:t>
    </dgm:pt>
    <dgm:pt modelId="{F15219A6-E154-4346-8A58-2FA47A46F2CA}" type="sibTrans" cxnId="{D22E9748-DA81-4648-8E68-98B2BBBD9E39}">
      <dgm:prSet/>
      <dgm:spPr/>
      <dgm:t>
        <a:bodyPr/>
        <a:lstStyle/>
        <a:p>
          <a:endParaRPr lang="ru-RU"/>
        </a:p>
      </dgm:t>
    </dgm:pt>
    <dgm:pt modelId="{0DE9C3AC-B0ED-408C-AC6C-A05199EA8392}">
      <dgm:prSet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</a:rPr>
            <a:t>Подобно переходу от печатных плакатов к мультимедиа использование "ПРЕЗЕНТЕР" обеспечивает новый, значительно более высокий уровень наглядности </a:t>
          </a:r>
          <a:endParaRPr lang="ru-RU" dirty="0">
            <a:solidFill>
              <a:schemeClr val="bg1"/>
            </a:solidFill>
          </a:endParaRPr>
        </a:p>
      </dgm:t>
    </dgm:pt>
    <dgm:pt modelId="{5D4D3DD6-9CBB-4EC9-A2AB-F04888B600C7}" type="parTrans" cxnId="{7D39FEEE-8C30-45A6-9BC3-F34626758F8D}">
      <dgm:prSet/>
      <dgm:spPr/>
      <dgm:t>
        <a:bodyPr/>
        <a:lstStyle/>
        <a:p>
          <a:endParaRPr lang="ru-RU"/>
        </a:p>
      </dgm:t>
    </dgm:pt>
    <dgm:pt modelId="{40D06134-752F-4C65-860E-22BB2874A7F2}" type="sibTrans" cxnId="{7D39FEEE-8C30-45A6-9BC3-F34626758F8D}">
      <dgm:prSet/>
      <dgm:spPr/>
      <dgm:t>
        <a:bodyPr/>
        <a:lstStyle/>
        <a:p>
          <a:endParaRPr lang="ru-RU"/>
        </a:p>
      </dgm:t>
    </dgm:pt>
    <dgm:pt modelId="{68B6412C-6E85-49E2-A148-53C0605FCB4C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</a:rPr>
            <a:t>Присутствие лектора (учителя) в виртуальном 3-х мерном окружении на экране открывает широкие возможности по привлечению внимания аудитории</a:t>
          </a:r>
          <a:endParaRPr lang="ru-RU" dirty="0">
            <a:solidFill>
              <a:schemeClr val="bg1"/>
            </a:solidFill>
          </a:endParaRPr>
        </a:p>
      </dgm:t>
    </dgm:pt>
    <dgm:pt modelId="{A64D6872-B37F-46B1-AF7C-760A563ECD43}" type="parTrans" cxnId="{1819DB63-4EB0-48E5-9913-5790AC5775FA}">
      <dgm:prSet/>
      <dgm:spPr/>
      <dgm:t>
        <a:bodyPr/>
        <a:lstStyle/>
        <a:p>
          <a:endParaRPr lang="ru-RU"/>
        </a:p>
      </dgm:t>
    </dgm:pt>
    <dgm:pt modelId="{78934168-33FE-4C26-B71F-520290D21DA6}" type="sibTrans" cxnId="{1819DB63-4EB0-48E5-9913-5790AC5775FA}">
      <dgm:prSet/>
      <dgm:spPr/>
      <dgm:t>
        <a:bodyPr/>
        <a:lstStyle/>
        <a:p>
          <a:endParaRPr lang="ru-RU"/>
        </a:p>
      </dgm:t>
    </dgm:pt>
    <dgm:pt modelId="{5B117A9A-4F55-40EA-985E-6D9FA4246D34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</a:rPr>
            <a:t>Демонстрация 3х-мерных объектов, смена </a:t>
          </a:r>
          <a:r>
            <a:rPr lang="ru-RU" dirty="0" err="1" smtClean="0">
              <a:solidFill>
                <a:schemeClr val="bg1"/>
              </a:solidFill>
            </a:rPr>
            <a:t>контента</a:t>
          </a:r>
          <a:r>
            <a:rPr lang="ru-RU" dirty="0" smtClean="0">
              <a:solidFill>
                <a:schemeClr val="bg1"/>
              </a:solidFill>
            </a:rPr>
            <a:t> без отвлечения внимания на процесс управления</a:t>
          </a:r>
          <a:endParaRPr lang="ru-RU" dirty="0">
            <a:solidFill>
              <a:schemeClr val="bg1"/>
            </a:solidFill>
          </a:endParaRPr>
        </a:p>
      </dgm:t>
    </dgm:pt>
    <dgm:pt modelId="{766A1EBE-5AB6-4481-82EC-D79AC7159DEF}" type="parTrans" cxnId="{604D6226-5414-4628-815F-9CAC193740F6}">
      <dgm:prSet/>
      <dgm:spPr/>
      <dgm:t>
        <a:bodyPr/>
        <a:lstStyle/>
        <a:p>
          <a:endParaRPr lang="ru-RU"/>
        </a:p>
      </dgm:t>
    </dgm:pt>
    <dgm:pt modelId="{AD8956E2-F087-49D0-BABF-BDA16421619B}" type="sibTrans" cxnId="{604D6226-5414-4628-815F-9CAC193740F6}">
      <dgm:prSet/>
      <dgm:spPr/>
      <dgm:t>
        <a:bodyPr/>
        <a:lstStyle/>
        <a:p>
          <a:endParaRPr lang="ru-RU"/>
        </a:p>
      </dgm:t>
    </dgm:pt>
    <dgm:pt modelId="{AB7235B8-45F9-4116-8545-E8EF12A0B7A1}" type="pres">
      <dgm:prSet presAssocID="{06943CA8-D27E-4E2B-89C9-406281D4404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FF35F-9FEF-47B2-990E-191F6A0ED6D5}" type="pres">
      <dgm:prSet presAssocID="{06943CA8-D27E-4E2B-89C9-406281D44042}" presName="diamond" presStyleLbl="bgShp" presStyleIdx="0" presStyleCnt="1"/>
      <dgm:spPr>
        <a:solidFill>
          <a:schemeClr val="accent4">
            <a:lumMod val="50000"/>
          </a:schemeClr>
        </a:solidFill>
      </dgm:spPr>
    </dgm:pt>
    <dgm:pt modelId="{896835E1-6CED-4E00-9C37-1075BE7D3CD1}" type="pres">
      <dgm:prSet presAssocID="{06943CA8-D27E-4E2B-89C9-406281D4404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32C28-86EE-4739-A07C-B92DB589EB40}" type="pres">
      <dgm:prSet presAssocID="{06943CA8-D27E-4E2B-89C9-406281D4404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33377-C2C3-4C25-941E-075A4BC38723}" type="pres">
      <dgm:prSet presAssocID="{06943CA8-D27E-4E2B-89C9-406281D4404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7A2C4-0D8A-470D-BC3A-E5738F3921AC}" type="pres">
      <dgm:prSet presAssocID="{06943CA8-D27E-4E2B-89C9-406281D4404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4D6226-5414-4628-815F-9CAC193740F6}" srcId="{06943CA8-D27E-4E2B-89C9-406281D44042}" destId="{5B117A9A-4F55-40EA-985E-6D9FA4246D34}" srcOrd="3" destOrd="0" parTransId="{766A1EBE-5AB6-4481-82EC-D79AC7159DEF}" sibTransId="{AD8956E2-F087-49D0-BABF-BDA16421619B}"/>
    <dgm:cxn modelId="{E74163CB-6F9B-42E6-8488-5C70ED43815F}" type="presOf" srcId="{5B117A9A-4F55-40EA-985E-6D9FA4246D34}" destId="{8017A2C4-0D8A-470D-BC3A-E5738F3921AC}" srcOrd="0" destOrd="0" presId="urn:microsoft.com/office/officeart/2005/8/layout/matrix3"/>
    <dgm:cxn modelId="{D22E9748-DA81-4648-8E68-98B2BBBD9E39}" srcId="{06943CA8-D27E-4E2B-89C9-406281D44042}" destId="{B4186E4A-2573-4928-96E2-C38D5EB40BFA}" srcOrd="0" destOrd="0" parTransId="{999E5CD9-25D0-44FF-BBD3-75D346279495}" sibTransId="{F15219A6-E154-4346-8A58-2FA47A46F2CA}"/>
    <dgm:cxn modelId="{ADCAADF8-0BF4-465D-A4FF-11D933FB0E0B}" type="presOf" srcId="{06943CA8-D27E-4E2B-89C9-406281D44042}" destId="{AB7235B8-45F9-4116-8545-E8EF12A0B7A1}" srcOrd="0" destOrd="0" presId="urn:microsoft.com/office/officeart/2005/8/layout/matrix3"/>
    <dgm:cxn modelId="{7D39FEEE-8C30-45A6-9BC3-F34626758F8D}" srcId="{06943CA8-D27E-4E2B-89C9-406281D44042}" destId="{0DE9C3AC-B0ED-408C-AC6C-A05199EA8392}" srcOrd="1" destOrd="0" parTransId="{5D4D3DD6-9CBB-4EC9-A2AB-F04888B600C7}" sibTransId="{40D06134-752F-4C65-860E-22BB2874A7F2}"/>
    <dgm:cxn modelId="{A18AB8C9-2049-4584-A4BF-22DF04CDCB3F}" type="presOf" srcId="{0DE9C3AC-B0ED-408C-AC6C-A05199EA8392}" destId="{56332C28-86EE-4739-A07C-B92DB589EB40}" srcOrd="0" destOrd="0" presId="urn:microsoft.com/office/officeart/2005/8/layout/matrix3"/>
    <dgm:cxn modelId="{84C22D8A-5E65-41C2-8CBE-57F0304C25C7}" type="presOf" srcId="{68B6412C-6E85-49E2-A148-53C0605FCB4C}" destId="{6F233377-C2C3-4C25-941E-075A4BC38723}" srcOrd="0" destOrd="0" presId="urn:microsoft.com/office/officeart/2005/8/layout/matrix3"/>
    <dgm:cxn modelId="{1819DB63-4EB0-48E5-9913-5790AC5775FA}" srcId="{06943CA8-D27E-4E2B-89C9-406281D44042}" destId="{68B6412C-6E85-49E2-A148-53C0605FCB4C}" srcOrd="2" destOrd="0" parTransId="{A64D6872-B37F-46B1-AF7C-760A563ECD43}" sibTransId="{78934168-33FE-4C26-B71F-520290D21DA6}"/>
    <dgm:cxn modelId="{220912E8-D2C4-4BA6-8E73-3F305037B470}" type="presOf" srcId="{B4186E4A-2573-4928-96E2-C38D5EB40BFA}" destId="{896835E1-6CED-4E00-9C37-1075BE7D3CD1}" srcOrd="0" destOrd="0" presId="urn:microsoft.com/office/officeart/2005/8/layout/matrix3"/>
    <dgm:cxn modelId="{52BA65DF-F08F-4FE2-8CB1-4C29E4D2069C}" type="presParOf" srcId="{AB7235B8-45F9-4116-8545-E8EF12A0B7A1}" destId="{2E9FF35F-9FEF-47B2-990E-191F6A0ED6D5}" srcOrd="0" destOrd="0" presId="urn:microsoft.com/office/officeart/2005/8/layout/matrix3"/>
    <dgm:cxn modelId="{30E57512-C39E-429A-8A9D-B0D328AAE559}" type="presParOf" srcId="{AB7235B8-45F9-4116-8545-E8EF12A0B7A1}" destId="{896835E1-6CED-4E00-9C37-1075BE7D3CD1}" srcOrd="1" destOrd="0" presId="urn:microsoft.com/office/officeart/2005/8/layout/matrix3"/>
    <dgm:cxn modelId="{3E3E73ED-0806-42F7-B153-9386536F7C4E}" type="presParOf" srcId="{AB7235B8-45F9-4116-8545-E8EF12A0B7A1}" destId="{56332C28-86EE-4739-A07C-B92DB589EB40}" srcOrd="2" destOrd="0" presId="urn:microsoft.com/office/officeart/2005/8/layout/matrix3"/>
    <dgm:cxn modelId="{5EDF412B-2D11-487B-A7DC-41A7D55694F2}" type="presParOf" srcId="{AB7235B8-45F9-4116-8545-E8EF12A0B7A1}" destId="{6F233377-C2C3-4C25-941E-075A4BC38723}" srcOrd="3" destOrd="0" presId="urn:microsoft.com/office/officeart/2005/8/layout/matrix3"/>
    <dgm:cxn modelId="{26F8B148-CB55-4E34-8C1A-F85588FD0578}" type="presParOf" srcId="{AB7235B8-45F9-4116-8545-E8EF12A0B7A1}" destId="{8017A2C4-0D8A-470D-BC3A-E5738F3921AC}" srcOrd="4" destOrd="0" presId="urn:microsoft.com/office/officeart/2005/8/layout/matrix3"/>
  </dgm:cxnLst>
  <dgm:bg/>
  <dgm:whole>
    <a:effectLst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A2874C-B209-41C4-99B7-A67687DD8D38}" type="doc">
      <dgm:prSet loTypeId="urn:microsoft.com/office/officeart/2005/8/layout/hProcess9" loCatId="process" qsTypeId="urn:microsoft.com/office/officeart/2005/8/quickstyle/3d9" qsCatId="3D" csTypeId="urn:microsoft.com/office/officeart/2005/8/colors/accent4_2" csCatId="accent4"/>
      <dgm:spPr/>
      <dgm:t>
        <a:bodyPr/>
        <a:lstStyle/>
        <a:p>
          <a:endParaRPr lang="ru-RU"/>
        </a:p>
      </dgm:t>
    </dgm:pt>
    <dgm:pt modelId="{38E28029-A968-477C-A359-1650FE0325F6}">
      <dgm:prSet/>
      <dgm:spPr/>
      <dgm:t>
        <a:bodyPr/>
        <a:lstStyle/>
        <a:p>
          <a:pPr rtl="0"/>
          <a:r>
            <a:rPr lang="ru-RU" dirty="0" smtClean="0"/>
            <a:t>Завоевать интерес аудитории</a:t>
          </a:r>
          <a:endParaRPr lang="ru-RU" dirty="0"/>
        </a:p>
      </dgm:t>
    </dgm:pt>
    <dgm:pt modelId="{EBE760FA-1B2A-4631-A951-3CDD92594E7D}" type="parTrans" cxnId="{496002EA-AFA6-4FAD-A124-3D85D3FD2DFD}">
      <dgm:prSet/>
      <dgm:spPr/>
      <dgm:t>
        <a:bodyPr/>
        <a:lstStyle/>
        <a:p>
          <a:endParaRPr lang="ru-RU"/>
        </a:p>
      </dgm:t>
    </dgm:pt>
    <dgm:pt modelId="{4AF34C45-3EAC-437B-BD07-67DD9A0474A1}" type="sibTrans" cxnId="{496002EA-AFA6-4FAD-A124-3D85D3FD2DFD}">
      <dgm:prSet/>
      <dgm:spPr/>
      <dgm:t>
        <a:bodyPr/>
        <a:lstStyle/>
        <a:p>
          <a:endParaRPr lang="ru-RU"/>
        </a:p>
      </dgm:t>
    </dgm:pt>
    <dgm:pt modelId="{689B0960-D3C3-4D9F-A7B6-691840709627}">
      <dgm:prSet/>
      <dgm:spPr/>
      <dgm:t>
        <a:bodyPr/>
        <a:lstStyle/>
        <a:p>
          <a:pPr rtl="0"/>
          <a:r>
            <a:rPr lang="ru-RU" dirty="0" smtClean="0"/>
            <a:t>Исполнить обязательные требования</a:t>
          </a:r>
          <a:endParaRPr lang="ru-RU" dirty="0"/>
        </a:p>
      </dgm:t>
    </dgm:pt>
    <dgm:pt modelId="{99EF9EC3-F707-4578-BFF0-1A7EC02A8259}" type="parTrans" cxnId="{EA4C54DF-6CC4-442E-946A-1FAD07C0EAA3}">
      <dgm:prSet/>
      <dgm:spPr/>
      <dgm:t>
        <a:bodyPr/>
        <a:lstStyle/>
        <a:p>
          <a:endParaRPr lang="ru-RU"/>
        </a:p>
      </dgm:t>
    </dgm:pt>
    <dgm:pt modelId="{FDCE5B12-59B9-440C-BFE9-7BF20A179E02}" type="sibTrans" cxnId="{EA4C54DF-6CC4-442E-946A-1FAD07C0EAA3}">
      <dgm:prSet/>
      <dgm:spPr/>
      <dgm:t>
        <a:bodyPr/>
        <a:lstStyle/>
        <a:p>
          <a:endParaRPr lang="ru-RU"/>
        </a:p>
      </dgm:t>
    </dgm:pt>
    <dgm:pt modelId="{4E6637E5-DFA7-4665-9F6B-8CB0C0AF0108}">
      <dgm:prSet/>
      <dgm:spPr/>
      <dgm:t>
        <a:bodyPr/>
        <a:lstStyle/>
        <a:p>
          <a:pPr rtl="0"/>
          <a:r>
            <a:rPr lang="ru-RU" dirty="0" smtClean="0"/>
            <a:t>Не выбиться из общего ряда (не отстать)</a:t>
          </a:r>
          <a:endParaRPr lang="ru-RU" dirty="0"/>
        </a:p>
      </dgm:t>
    </dgm:pt>
    <dgm:pt modelId="{C3EBE16D-54EC-41F5-9437-368CEC45BB10}" type="parTrans" cxnId="{5AE305F0-B8A9-4FA9-80FF-A4300D8E93B9}">
      <dgm:prSet/>
      <dgm:spPr/>
      <dgm:t>
        <a:bodyPr/>
        <a:lstStyle/>
        <a:p>
          <a:endParaRPr lang="ru-RU"/>
        </a:p>
      </dgm:t>
    </dgm:pt>
    <dgm:pt modelId="{F6D40107-3547-4D03-AD63-E7ED342B7A7C}" type="sibTrans" cxnId="{5AE305F0-B8A9-4FA9-80FF-A4300D8E93B9}">
      <dgm:prSet/>
      <dgm:spPr/>
      <dgm:t>
        <a:bodyPr/>
        <a:lstStyle/>
        <a:p>
          <a:endParaRPr lang="ru-RU"/>
        </a:p>
      </dgm:t>
    </dgm:pt>
    <dgm:pt modelId="{59F5823E-7E1C-416A-8FCF-52E124F8D873}">
      <dgm:prSet/>
      <dgm:spPr/>
      <dgm:t>
        <a:bodyPr/>
        <a:lstStyle/>
        <a:p>
          <a:pPr rtl="0"/>
          <a:r>
            <a:rPr lang="ru-RU" dirty="0" smtClean="0"/>
            <a:t>Вписаться в бюджет</a:t>
          </a:r>
          <a:endParaRPr lang="ru-RU" dirty="0"/>
        </a:p>
      </dgm:t>
    </dgm:pt>
    <dgm:pt modelId="{A4DB7241-A9D3-45AD-82A3-88A6131407DF}" type="parTrans" cxnId="{C7EF1EFC-DC45-4401-8CE1-4AD27B419119}">
      <dgm:prSet/>
      <dgm:spPr/>
      <dgm:t>
        <a:bodyPr/>
        <a:lstStyle/>
        <a:p>
          <a:endParaRPr lang="ru-RU"/>
        </a:p>
      </dgm:t>
    </dgm:pt>
    <dgm:pt modelId="{657B2B14-3532-4F2E-A392-0BCB1F69AF45}" type="sibTrans" cxnId="{C7EF1EFC-DC45-4401-8CE1-4AD27B419119}">
      <dgm:prSet/>
      <dgm:spPr/>
      <dgm:t>
        <a:bodyPr/>
        <a:lstStyle/>
        <a:p>
          <a:endParaRPr lang="ru-RU"/>
        </a:p>
      </dgm:t>
    </dgm:pt>
    <dgm:pt modelId="{2AFEEA38-7B37-4630-98BF-5DC55B0AAAFF}">
      <dgm:prSet/>
      <dgm:spPr/>
      <dgm:t>
        <a:bodyPr/>
        <a:lstStyle/>
        <a:p>
          <a:pPr rtl="0"/>
          <a:r>
            <a:rPr lang="ru-RU" dirty="0" smtClean="0"/>
            <a:t>Проявить заметную уникальность</a:t>
          </a:r>
          <a:endParaRPr lang="ru-RU" dirty="0"/>
        </a:p>
      </dgm:t>
    </dgm:pt>
    <dgm:pt modelId="{666EAF76-DF0A-496B-A9C3-D7A569DD5F62}" type="parTrans" cxnId="{3A3D9B87-1C37-4AEC-B9EF-F87249DA59E4}">
      <dgm:prSet/>
      <dgm:spPr/>
      <dgm:t>
        <a:bodyPr/>
        <a:lstStyle/>
        <a:p>
          <a:endParaRPr lang="ru-RU"/>
        </a:p>
      </dgm:t>
    </dgm:pt>
    <dgm:pt modelId="{CC113F6C-B922-4B0C-B262-38F6EEFCFB97}" type="sibTrans" cxnId="{3A3D9B87-1C37-4AEC-B9EF-F87249DA59E4}">
      <dgm:prSet/>
      <dgm:spPr/>
      <dgm:t>
        <a:bodyPr/>
        <a:lstStyle/>
        <a:p>
          <a:endParaRPr lang="ru-RU"/>
        </a:p>
      </dgm:t>
    </dgm:pt>
    <dgm:pt modelId="{29C5E2A0-7E3A-4496-89E4-23AF7BACD3A9}" type="pres">
      <dgm:prSet presAssocID="{26A2874C-B209-41C4-99B7-A67687DD8D3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34-06A7-4B8C-99E8-A1A58917E1E8}" type="pres">
      <dgm:prSet presAssocID="{26A2874C-B209-41C4-99B7-A67687DD8D38}" presName="arrow" presStyleLbl="bgShp" presStyleIdx="0" presStyleCnt="1" custLinFactNeighborX="-220" custLinFactNeighborY="-13636"/>
      <dgm:spPr/>
    </dgm:pt>
    <dgm:pt modelId="{B843B92A-BC37-4359-935E-792FACE2680F}" type="pres">
      <dgm:prSet presAssocID="{26A2874C-B209-41C4-99B7-A67687DD8D38}" presName="linearProcess" presStyleCnt="0"/>
      <dgm:spPr/>
    </dgm:pt>
    <dgm:pt modelId="{D599353A-ABC9-442B-BB9B-27719C262B35}" type="pres">
      <dgm:prSet presAssocID="{38E28029-A968-477C-A359-1650FE0325F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43944-9723-407E-892E-C2B7AB5433EA}" type="pres">
      <dgm:prSet presAssocID="{4AF34C45-3EAC-437B-BD07-67DD9A0474A1}" presName="sibTrans" presStyleCnt="0"/>
      <dgm:spPr/>
    </dgm:pt>
    <dgm:pt modelId="{D7E2D5EA-A6D4-441A-A3EC-17250567B900}" type="pres">
      <dgm:prSet presAssocID="{689B0960-D3C3-4D9F-A7B6-69184070962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1C86FA-2186-4BE9-9CFD-0DAD5D88BE25}" type="pres">
      <dgm:prSet presAssocID="{FDCE5B12-59B9-440C-BFE9-7BF20A179E02}" presName="sibTrans" presStyleCnt="0"/>
      <dgm:spPr/>
    </dgm:pt>
    <dgm:pt modelId="{DF8A4C66-91A7-4965-B492-1B224F11ADFA}" type="pres">
      <dgm:prSet presAssocID="{4E6637E5-DFA7-4665-9F6B-8CB0C0AF0108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9B96E-404B-4B6F-B189-B46267D57CED}" type="pres">
      <dgm:prSet presAssocID="{F6D40107-3547-4D03-AD63-E7ED342B7A7C}" presName="sibTrans" presStyleCnt="0"/>
      <dgm:spPr/>
    </dgm:pt>
    <dgm:pt modelId="{D99CE12F-093C-48FA-BAB0-71943C76D5CB}" type="pres">
      <dgm:prSet presAssocID="{59F5823E-7E1C-416A-8FCF-52E124F8D8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14F05-659B-48B6-ACDD-97542197154C}" type="pres">
      <dgm:prSet presAssocID="{657B2B14-3532-4F2E-A392-0BCB1F69AF45}" presName="sibTrans" presStyleCnt="0"/>
      <dgm:spPr/>
    </dgm:pt>
    <dgm:pt modelId="{64F08F82-4F54-48F5-9C50-2F8AF00DA272}" type="pres">
      <dgm:prSet presAssocID="{2AFEEA38-7B37-4630-98BF-5DC55B0AAAF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EF1EFC-DC45-4401-8CE1-4AD27B419119}" srcId="{26A2874C-B209-41C4-99B7-A67687DD8D38}" destId="{59F5823E-7E1C-416A-8FCF-52E124F8D873}" srcOrd="3" destOrd="0" parTransId="{A4DB7241-A9D3-45AD-82A3-88A6131407DF}" sibTransId="{657B2B14-3532-4F2E-A392-0BCB1F69AF45}"/>
    <dgm:cxn modelId="{3A3D9B87-1C37-4AEC-B9EF-F87249DA59E4}" srcId="{26A2874C-B209-41C4-99B7-A67687DD8D38}" destId="{2AFEEA38-7B37-4630-98BF-5DC55B0AAAFF}" srcOrd="4" destOrd="0" parTransId="{666EAF76-DF0A-496B-A9C3-D7A569DD5F62}" sibTransId="{CC113F6C-B922-4B0C-B262-38F6EEFCFB97}"/>
    <dgm:cxn modelId="{EA4C54DF-6CC4-442E-946A-1FAD07C0EAA3}" srcId="{26A2874C-B209-41C4-99B7-A67687DD8D38}" destId="{689B0960-D3C3-4D9F-A7B6-691840709627}" srcOrd="1" destOrd="0" parTransId="{99EF9EC3-F707-4578-BFF0-1A7EC02A8259}" sibTransId="{FDCE5B12-59B9-440C-BFE9-7BF20A179E02}"/>
    <dgm:cxn modelId="{B0A099A1-C868-4C0A-A2C5-D8B6D115F8A2}" type="presOf" srcId="{26A2874C-B209-41C4-99B7-A67687DD8D38}" destId="{29C5E2A0-7E3A-4496-89E4-23AF7BACD3A9}" srcOrd="0" destOrd="0" presId="urn:microsoft.com/office/officeart/2005/8/layout/hProcess9"/>
    <dgm:cxn modelId="{F789BDFC-23BC-4070-91D6-7156D011A052}" type="presOf" srcId="{689B0960-D3C3-4D9F-A7B6-691840709627}" destId="{D7E2D5EA-A6D4-441A-A3EC-17250567B900}" srcOrd="0" destOrd="0" presId="urn:microsoft.com/office/officeart/2005/8/layout/hProcess9"/>
    <dgm:cxn modelId="{001229CD-5C18-48EF-B551-7392CA82001E}" type="presOf" srcId="{4E6637E5-DFA7-4665-9F6B-8CB0C0AF0108}" destId="{DF8A4C66-91A7-4965-B492-1B224F11ADFA}" srcOrd="0" destOrd="0" presId="urn:microsoft.com/office/officeart/2005/8/layout/hProcess9"/>
    <dgm:cxn modelId="{EB0018C5-3E17-47C2-8C42-438299719030}" type="presOf" srcId="{59F5823E-7E1C-416A-8FCF-52E124F8D873}" destId="{D99CE12F-093C-48FA-BAB0-71943C76D5CB}" srcOrd="0" destOrd="0" presId="urn:microsoft.com/office/officeart/2005/8/layout/hProcess9"/>
    <dgm:cxn modelId="{5AE305F0-B8A9-4FA9-80FF-A4300D8E93B9}" srcId="{26A2874C-B209-41C4-99B7-A67687DD8D38}" destId="{4E6637E5-DFA7-4665-9F6B-8CB0C0AF0108}" srcOrd="2" destOrd="0" parTransId="{C3EBE16D-54EC-41F5-9437-368CEC45BB10}" sibTransId="{F6D40107-3547-4D03-AD63-E7ED342B7A7C}"/>
    <dgm:cxn modelId="{AB1ED115-9FBE-4388-A0BB-D40545F7001F}" type="presOf" srcId="{2AFEEA38-7B37-4630-98BF-5DC55B0AAAFF}" destId="{64F08F82-4F54-48F5-9C50-2F8AF00DA272}" srcOrd="0" destOrd="0" presId="urn:microsoft.com/office/officeart/2005/8/layout/hProcess9"/>
    <dgm:cxn modelId="{496002EA-AFA6-4FAD-A124-3D85D3FD2DFD}" srcId="{26A2874C-B209-41C4-99B7-A67687DD8D38}" destId="{38E28029-A968-477C-A359-1650FE0325F6}" srcOrd="0" destOrd="0" parTransId="{EBE760FA-1B2A-4631-A951-3CDD92594E7D}" sibTransId="{4AF34C45-3EAC-437B-BD07-67DD9A0474A1}"/>
    <dgm:cxn modelId="{71C832BF-0797-4FDB-89B3-267618A2AA65}" type="presOf" srcId="{38E28029-A968-477C-A359-1650FE0325F6}" destId="{D599353A-ABC9-442B-BB9B-27719C262B35}" srcOrd="0" destOrd="0" presId="urn:microsoft.com/office/officeart/2005/8/layout/hProcess9"/>
    <dgm:cxn modelId="{76510B91-BECA-4400-A69A-8A3407E18601}" type="presParOf" srcId="{29C5E2A0-7E3A-4496-89E4-23AF7BACD3A9}" destId="{9132C034-06A7-4B8C-99E8-A1A58917E1E8}" srcOrd="0" destOrd="0" presId="urn:microsoft.com/office/officeart/2005/8/layout/hProcess9"/>
    <dgm:cxn modelId="{5A125AFF-F524-48D5-9504-43D3439798DE}" type="presParOf" srcId="{29C5E2A0-7E3A-4496-89E4-23AF7BACD3A9}" destId="{B843B92A-BC37-4359-935E-792FACE2680F}" srcOrd="1" destOrd="0" presId="urn:microsoft.com/office/officeart/2005/8/layout/hProcess9"/>
    <dgm:cxn modelId="{8047E765-0525-44CA-AD96-6BFF5834CC22}" type="presParOf" srcId="{B843B92A-BC37-4359-935E-792FACE2680F}" destId="{D599353A-ABC9-442B-BB9B-27719C262B35}" srcOrd="0" destOrd="0" presId="urn:microsoft.com/office/officeart/2005/8/layout/hProcess9"/>
    <dgm:cxn modelId="{9931F813-2A4F-4AAF-81B9-F5DABCB8EAAA}" type="presParOf" srcId="{B843B92A-BC37-4359-935E-792FACE2680F}" destId="{6C943944-9723-407E-892E-C2B7AB5433EA}" srcOrd="1" destOrd="0" presId="urn:microsoft.com/office/officeart/2005/8/layout/hProcess9"/>
    <dgm:cxn modelId="{C9E0FC8F-9D1F-46AD-B9AE-4115F1CFD102}" type="presParOf" srcId="{B843B92A-BC37-4359-935E-792FACE2680F}" destId="{D7E2D5EA-A6D4-441A-A3EC-17250567B900}" srcOrd="2" destOrd="0" presId="urn:microsoft.com/office/officeart/2005/8/layout/hProcess9"/>
    <dgm:cxn modelId="{5B50319A-BA8E-4494-B892-62A387F8923B}" type="presParOf" srcId="{B843B92A-BC37-4359-935E-792FACE2680F}" destId="{7A1C86FA-2186-4BE9-9CFD-0DAD5D88BE25}" srcOrd="3" destOrd="0" presId="urn:microsoft.com/office/officeart/2005/8/layout/hProcess9"/>
    <dgm:cxn modelId="{4A299D24-2F00-4CD0-B48E-E12ED7252A19}" type="presParOf" srcId="{B843B92A-BC37-4359-935E-792FACE2680F}" destId="{DF8A4C66-91A7-4965-B492-1B224F11ADFA}" srcOrd="4" destOrd="0" presId="urn:microsoft.com/office/officeart/2005/8/layout/hProcess9"/>
    <dgm:cxn modelId="{CC0BE4CC-847B-4D4A-AC35-7CFF593C5FB9}" type="presParOf" srcId="{B843B92A-BC37-4359-935E-792FACE2680F}" destId="{A749B96E-404B-4B6F-B189-B46267D57CED}" srcOrd="5" destOrd="0" presId="urn:microsoft.com/office/officeart/2005/8/layout/hProcess9"/>
    <dgm:cxn modelId="{DF751D87-2CAC-428E-B7AD-00138D4EFFE2}" type="presParOf" srcId="{B843B92A-BC37-4359-935E-792FACE2680F}" destId="{D99CE12F-093C-48FA-BAB0-71943C76D5CB}" srcOrd="6" destOrd="0" presId="urn:microsoft.com/office/officeart/2005/8/layout/hProcess9"/>
    <dgm:cxn modelId="{1F1D6A2D-C961-417D-BE54-D6AA591B9480}" type="presParOf" srcId="{B843B92A-BC37-4359-935E-792FACE2680F}" destId="{21B14F05-659B-48B6-ACDD-97542197154C}" srcOrd="7" destOrd="0" presId="urn:microsoft.com/office/officeart/2005/8/layout/hProcess9"/>
    <dgm:cxn modelId="{1B153F00-5E6D-4005-9268-31D222930430}" type="presParOf" srcId="{B843B92A-BC37-4359-935E-792FACE2680F}" destId="{64F08F82-4F54-48F5-9C50-2F8AF00DA27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CAAD42-3C18-4DC7-AD21-44E5DD30E293}" type="doc">
      <dgm:prSet loTypeId="urn:microsoft.com/office/officeart/2005/8/layout/process5" loCatId="process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A2016B1-40FC-43DC-A54D-6CC9E9905B58}">
      <dgm:prSet phldrT="[Text]"/>
      <dgm:spPr/>
      <dgm:t>
        <a:bodyPr/>
        <a:lstStyle/>
        <a:p>
          <a:r>
            <a:rPr lang="ru-RU" dirty="0" smtClean="0"/>
            <a:t>Живая съёмка</a:t>
          </a:r>
          <a:endParaRPr lang="ru-RU" dirty="0"/>
        </a:p>
      </dgm:t>
    </dgm:pt>
    <dgm:pt modelId="{74B97DF3-7D76-4376-983A-15E2AF80B13C}" type="parTrans" cxnId="{E50E2E55-336C-4A20-BFF5-7424725D82B4}">
      <dgm:prSet/>
      <dgm:spPr/>
      <dgm:t>
        <a:bodyPr/>
        <a:lstStyle/>
        <a:p>
          <a:endParaRPr lang="ru-RU"/>
        </a:p>
      </dgm:t>
    </dgm:pt>
    <dgm:pt modelId="{21CD32BE-D719-41FD-8F04-BFB0E1535D7E}" type="sibTrans" cxnId="{E50E2E55-336C-4A20-BFF5-7424725D82B4}">
      <dgm:prSet/>
      <dgm:spPr/>
      <dgm:t>
        <a:bodyPr/>
        <a:lstStyle/>
        <a:p>
          <a:endParaRPr lang="ru-RU"/>
        </a:p>
      </dgm:t>
    </dgm:pt>
    <dgm:pt modelId="{B9C5694A-658A-4059-8D71-4106F59B84FA}">
      <dgm:prSet phldrT="[Text]"/>
      <dgm:spPr/>
      <dgm:t>
        <a:bodyPr/>
        <a:lstStyle/>
        <a:p>
          <a:r>
            <a:rPr lang="ru-RU" dirty="0" smtClean="0"/>
            <a:t>Генерация изображений</a:t>
          </a:r>
          <a:endParaRPr lang="ru-RU" dirty="0"/>
        </a:p>
      </dgm:t>
    </dgm:pt>
    <dgm:pt modelId="{A56C97F7-EAA3-4C76-A203-73F1C24BEDFF}" type="parTrans" cxnId="{C40833FE-9D67-4946-A480-73BD630E91CC}">
      <dgm:prSet/>
      <dgm:spPr/>
      <dgm:t>
        <a:bodyPr/>
        <a:lstStyle/>
        <a:p>
          <a:endParaRPr lang="ru-RU"/>
        </a:p>
      </dgm:t>
    </dgm:pt>
    <dgm:pt modelId="{AB78ABE8-979E-47EA-A99B-865EA5DCE74F}" type="sibTrans" cxnId="{C40833FE-9D67-4946-A480-73BD630E91CC}">
      <dgm:prSet/>
      <dgm:spPr/>
      <dgm:t>
        <a:bodyPr/>
        <a:lstStyle/>
        <a:p>
          <a:endParaRPr lang="ru-RU"/>
        </a:p>
      </dgm:t>
    </dgm:pt>
    <dgm:pt modelId="{BE90CE77-7578-4901-A288-12DA1554926B}">
      <dgm:prSet phldrT="[Text]"/>
      <dgm:spPr/>
      <dgm:t>
        <a:bodyPr/>
        <a:lstStyle/>
        <a:p>
          <a:r>
            <a:rPr lang="ru-RU" dirty="0" smtClean="0"/>
            <a:t>Воспроизведение</a:t>
          </a:r>
          <a:endParaRPr lang="ru-RU" dirty="0"/>
        </a:p>
      </dgm:t>
    </dgm:pt>
    <dgm:pt modelId="{E9F469F9-5FD2-4C13-B3FD-6FA8E0244D0C}" type="parTrans" cxnId="{B718E2D7-FF1E-411C-B45D-A5F5178E499A}">
      <dgm:prSet/>
      <dgm:spPr/>
      <dgm:t>
        <a:bodyPr/>
        <a:lstStyle/>
        <a:p>
          <a:endParaRPr lang="ru-RU"/>
        </a:p>
      </dgm:t>
    </dgm:pt>
    <dgm:pt modelId="{F1D73C21-7D4A-4933-B797-3DC184A31110}" type="sibTrans" cxnId="{B718E2D7-FF1E-411C-B45D-A5F5178E499A}">
      <dgm:prSet/>
      <dgm:spPr/>
      <dgm:t>
        <a:bodyPr/>
        <a:lstStyle/>
        <a:p>
          <a:endParaRPr lang="ru-RU"/>
        </a:p>
      </dgm:t>
    </dgm:pt>
    <dgm:pt modelId="{C7F250EF-1458-4DDB-9324-1AE194187D9E}">
      <dgm:prSet phldrT="[Text]"/>
      <dgm:spPr/>
      <dgm:t>
        <a:bodyPr/>
        <a:lstStyle/>
        <a:p>
          <a:r>
            <a:rPr lang="ru-RU" b="1" dirty="0" smtClean="0"/>
            <a:t>МИКШИРОВАНИЕ</a:t>
          </a:r>
          <a:endParaRPr lang="ru-RU" b="1" dirty="0"/>
        </a:p>
      </dgm:t>
    </dgm:pt>
    <dgm:pt modelId="{A9553A83-3B3D-44E3-BDF1-D7F30A87A1D7}" type="parTrans" cxnId="{7D374BE2-BAE4-44C5-B932-59B17FEF4E13}">
      <dgm:prSet/>
      <dgm:spPr/>
      <dgm:t>
        <a:bodyPr/>
        <a:lstStyle/>
        <a:p>
          <a:endParaRPr lang="ru-RU"/>
        </a:p>
      </dgm:t>
    </dgm:pt>
    <dgm:pt modelId="{039C4D87-53F6-406D-8AC6-04309BBC47B0}" type="sibTrans" cxnId="{7D374BE2-BAE4-44C5-B932-59B17FEF4E13}">
      <dgm:prSet/>
      <dgm:spPr/>
      <dgm:t>
        <a:bodyPr/>
        <a:lstStyle/>
        <a:p>
          <a:endParaRPr lang="ru-RU"/>
        </a:p>
      </dgm:t>
    </dgm:pt>
    <dgm:pt modelId="{72E2FA99-68BD-460E-A717-FEA4A93FF820}">
      <dgm:prSet phldrT="[Text]"/>
      <dgm:spPr/>
      <dgm:t>
        <a:bodyPr/>
        <a:lstStyle/>
        <a:p>
          <a:r>
            <a:rPr lang="ru-RU" dirty="0" smtClean="0"/>
            <a:t>Доставка</a:t>
          </a:r>
          <a:endParaRPr lang="ru-RU" dirty="0"/>
        </a:p>
      </dgm:t>
    </dgm:pt>
    <dgm:pt modelId="{7FA1514C-2AD9-46AE-BFE1-02CB292B8CF5}" type="parTrans" cxnId="{AE11DA93-D660-4075-B8F8-3F2D496DE851}">
      <dgm:prSet/>
      <dgm:spPr/>
      <dgm:t>
        <a:bodyPr/>
        <a:lstStyle/>
        <a:p>
          <a:endParaRPr lang="ru-RU"/>
        </a:p>
      </dgm:t>
    </dgm:pt>
    <dgm:pt modelId="{A019BDFC-8F8B-4D91-ABCD-6D3A6CBFD192}" type="sibTrans" cxnId="{AE11DA93-D660-4075-B8F8-3F2D496DE851}">
      <dgm:prSet/>
      <dgm:spPr/>
      <dgm:t>
        <a:bodyPr/>
        <a:lstStyle/>
        <a:p>
          <a:endParaRPr lang="ru-RU"/>
        </a:p>
      </dgm:t>
    </dgm:pt>
    <dgm:pt modelId="{5C97F4E1-287D-4A2B-8234-B36D8F07B825}">
      <dgm:prSet phldrT="[Text]"/>
      <dgm:spPr/>
      <dgm:t>
        <a:bodyPr/>
        <a:lstStyle/>
        <a:p>
          <a:r>
            <a:rPr lang="ru-RU" dirty="0" smtClean="0"/>
            <a:t>Протоколирование</a:t>
          </a:r>
          <a:endParaRPr lang="ru-RU" dirty="0"/>
        </a:p>
      </dgm:t>
    </dgm:pt>
    <dgm:pt modelId="{02EAF81A-4030-4443-B686-A65AF07C6775}" type="parTrans" cxnId="{2216CB3C-3ACA-4C9F-A483-A176E6CEC7C6}">
      <dgm:prSet/>
      <dgm:spPr/>
      <dgm:t>
        <a:bodyPr/>
        <a:lstStyle/>
        <a:p>
          <a:endParaRPr lang="ru-RU"/>
        </a:p>
      </dgm:t>
    </dgm:pt>
    <dgm:pt modelId="{D1D58597-A376-48DE-B819-65BA3820A007}" type="sibTrans" cxnId="{2216CB3C-3ACA-4C9F-A483-A176E6CEC7C6}">
      <dgm:prSet/>
      <dgm:spPr/>
      <dgm:t>
        <a:bodyPr/>
        <a:lstStyle/>
        <a:p>
          <a:endParaRPr lang="ru-RU"/>
        </a:p>
      </dgm:t>
    </dgm:pt>
    <dgm:pt modelId="{D3130D7E-E0E6-47E3-9C2B-C1BBEFA27047}">
      <dgm:prSet phldrT="[Text]"/>
      <dgm:spPr/>
      <dgm:t>
        <a:bodyPr/>
        <a:lstStyle/>
        <a:p>
          <a:r>
            <a:rPr lang="ru-RU" dirty="0" smtClean="0"/>
            <a:t>Ввод </a:t>
          </a:r>
          <a:r>
            <a:rPr lang="ru-RU" dirty="0" err="1" smtClean="0"/>
            <a:t>видеопотоков</a:t>
          </a:r>
          <a:endParaRPr lang="ru-RU" dirty="0"/>
        </a:p>
      </dgm:t>
    </dgm:pt>
    <dgm:pt modelId="{479BE0AC-B506-4AC0-BDBE-FCDDF3E07866}" type="parTrans" cxnId="{45AF5926-2EE0-4A05-862C-403E90971B39}">
      <dgm:prSet/>
      <dgm:spPr/>
      <dgm:t>
        <a:bodyPr/>
        <a:lstStyle/>
        <a:p>
          <a:endParaRPr lang="ru-RU"/>
        </a:p>
      </dgm:t>
    </dgm:pt>
    <dgm:pt modelId="{DAD4924B-0661-4114-AC76-3B15E9094B1B}" type="sibTrans" cxnId="{45AF5926-2EE0-4A05-862C-403E90971B39}">
      <dgm:prSet/>
      <dgm:spPr/>
      <dgm:t>
        <a:bodyPr/>
        <a:lstStyle/>
        <a:p>
          <a:endParaRPr lang="ru-RU"/>
        </a:p>
      </dgm:t>
    </dgm:pt>
    <dgm:pt modelId="{8ED72464-9DA7-4182-89AD-418D45389FE9}">
      <dgm:prSet phldrT="[Text]"/>
      <dgm:spPr/>
      <dgm:t>
        <a:bodyPr/>
        <a:lstStyle/>
        <a:p>
          <a:r>
            <a:rPr lang="ru-RU" dirty="0" smtClean="0"/>
            <a:t>Сценарии</a:t>
          </a:r>
          <a:endParaRPr lang="ru-RU" dirty="0"/>
        </a:p>
      </dgm:t>
    </dgm:pt>
    <dgm:pt modelId="{0B6F47CD-A8BF-4C10-9065-3834ED1111FD}" type="parTrans" cxnId="{7586CFDC-A8E0-4522-876D-106DF4BCE617}">
      <dgm:prSet/>
      <dgm:spPr/>
      <dgm:t>
        <a:bodyPr/>
        <a:lstStyle/>
        <a:p>
          <a:endParaRPr lang="ru-RU"/>
        </a:p>
      </dgm:t>
    </dgm:pt>
    <dgm:pt modelId="{3625760B-B849-4118-A7A9-D797523268B8}" type="sibTrans" cxnId="{7586CFDC-A8E0-4522-876D-106DF4BCE617}">
      <dgm:prSet/>
      <dgm:spPr/>
      <dgm:t>
        <a:bodyPr/>
        <a:lstStyle/>
        <a:p>
          <a:endParaRPr lang="ru-RU"/>
        </a:p>
      </dgm:t>
    </dgm:pt>
    <dgm:pt modelId="{39632BDF-683F-4297-90C5-870B064C6885}">
      <dgm:prSet phldrT="[Text]"/>
      <dgm:spPr/>
      <dgm:t>
        <a:bodyPr/>
        <a:lstStyle/>
        <a:p>
          <a:r>
            <a:rPr lang="ru-RU" dirty="0" smtClean="0"/>
            <a:t>Интерактивное управление</a:t>
          </a:r>
          <a:endParaRPr lang="ru-RU" dirty="0"/>
        </a:p>
      </dgm:t>
    </dgm:pt>
    <dgm:pt modelId="{7D4DB4DB-E8E1-4E11-9A1A-8BB1B2E348B8}" type="parTrans" cxnId="{293854BA-CECC-43EA-B874-50AEE51637EE}">
      <dgm:prSet/>
      <dgm:spPr/>
      <dgm:t>
        <a:bodyPr/>
        <a:lstStyle/>
        <a:p>
          <a:endParaRPr lang="ru-RU"/>
        </a:p>
      </dgm:t>
    </dgm:pt>
    <dgm:pt modelId="{70127A4A-D89A-4A0C-B844-25CC398E6212}" type="sibTrans" cxnId="{293854BA-CECC-43EA-B874-50AEE51637EE}">
      <dgm:prSet/>
      <dgm:spPr/>
      <dgm:t>
        <a:bodyPr/>
        <a:lstStyle/>
        <a:p>
          <a:endParaRPr lang="ru-RU"/>
        </a:p>
      </dgm:t>
    </dgm:pt>
    <dgm:pt modelId="{BB1836F2-5FB3-416F-80D1-0A5A985532E2}" type="pres">
      <dgm:prSet presAssocID="{13CAAD42-3C18-4DC7-AD21-44E5DD30E2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34A55-B728-42C4-A1BE-A4119294B315}" type="pres">
      <dgm:prSet presAssocID="{CA2016B1-40FC-43DC-A54D-6CC9E9905B58}" presName="node" presStyleLbl="node1" presStyleIdx="0" presStyleCnt="9" custLinFactNeighborX="-5783" custLinFactNeighborY="3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48C6A-3CE5-402B-B73D-E2F354189484}" type="pres">
      <dgm:prSet presAssocID="{21CD32BE-D719-41FD-8F04-BFB0E1535D7E}" presName="sibTrans" presStyleLbl="sibTrans2D1" presStyleIdx="0" presStyleCnt="8" custAng="2177188" custLinFactY="85337" custLinFactNeighborX="152" custLinFactNeighborY="100000"/>
      <dgm:spPr/>
      <dgm:t>
        <a:bodyPr/>
        <a:lstStyle/>
        <a:p>
          <a:endParaRPr lang="ru-RU"/>
        </a:p>
      </dgm:t>
    </dgm:pt>
    <dgm:pt modelId="{687F0C04-72D2-4F3B-AFD8-972821DFE04F}" type="pres">
      <dgm:prSet presAssocID="{21CD32BE-D719-41FD-8F04-BFB0E1535D7E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826CCDE1-190C-4071-A45D-23CDA2DFF1F2}" type="pres">
      <dgm:prSet presAssocID="{B9C5694A-658A-4059-8D71-4106F59B84F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89E29-C4E6-4445-85D1-E5866EFC55C5}" type="pres">
      <dgm:prSet presAssocID="{AB78ABE8-979E-47EA-A99B-865EA5DCE74F}" presName="sibTrans" presStyleLbl="sibTrans2D1" presStyleIdx="1" presStyleCnt="8" custAng="5400000" custLinFactX="-139907" custLinFactY="96253" custLinFactNeighborX="-200000" custLinFactNeighborY="100000"/>
      <dgm:spPr/>
      <dgm:t>
        <a:bodyPr/>
        <a:lstStyle/>
        <a:p>
          <a:endParaRPr lang="ru-RU"/>
        </a:p>
      </dgm:t>
    </dgm:pt>
    <dgm:pt modelId="{2B209FEB-71C6-48C1-B244-D6CB43543C88}" type="pres">
      <dgm:prSet presAssocID="{AB78ABE8-979E-47EA-A99B-865EA5DCE74F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F04DCF74-9A3D-42CB-A233-25A0DC7A0586}" type="pres">
      <dgm:prSet presAssocID="{D3130D7E-E0E6-47E3-9C2B-C1BBEFA2704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D1E5F-EA58-42E7-A216-FB1AC8566213}" type="pres">
      <dgm:prSet presAssocID="{DAD4924B-0661-4114-AC76-3B15E9094B1B}" presName="sibTrans" presStyleLbl="sibTrans2D1" presStyleIdx="2" presStyleCnt="8" custAng="3385136" custScaleX="168473" custScaleY="111507" custLinFactX="-125519" custLinFactNeighborX="-200000" custLinFactNeighborY="909"/>
      <dgm:spPr/>
      <dgm:t>
        <a:bodyPr/>
        <a:lstStyle/>
        <a:p>
          <a:endParaRPr lang="ru-RU"/>
        </a:p>
      </dgm:t>
    </dgm:pt>
    <dgm:pt modelId="{E0C38DDD-7FF0-431D-965E-D9D9FC837DD7}" type="pres">
      <dgm:prSet presAssocID="{DAD4924B-0661-4114-AC76-3B15E9094B1B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051C1D26-2B72-4984-A42C-7A3D8E0407A1}" type="pres">
      <dgm:prSet presAssocID="{BE90CE77-7578-4901-A288-12DA1554926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DF3078-A47F-48A3-830E-05913CCD1550}" type="pres">
      <dgm:prSet presAssocID="{F1D73C21-7D4A-4933-B797-3DC184A31110}" presName="sibTrans" presStyleLbl="sibTrans2D1" presStyleIdx="3" presStyleCnt="8"/>
      <dgm:spPr/>
      <dgm:t>
        <a:bodyPr/>
        <a:lstStyle/>
        <a:p>
          <a:endParaRPr lang="ru-RU"/>
        </a:p>
      </dgm:t>
    </dgm:pt>
    <dgm:pt modelId="{AA5DE20C-AD36-49BD-88C9-5B53C2192508}" type="pres">
      <dgm:prSet presAssocID="{F1D73C21-7D4A-4933-B797-3DC184A31110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DDB5DAA6-7189-4F8B-A9E2-18170479BD7A}" type="pres">
      <dgm:prSet presAssocID="{C7F250EF-1458-4DDB-9324-1AE194187D9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BAE93-055F-499D-B321-3526D0F2B982}" type="pres">
      <dgm:prSet presAssocID="{039C4D87-53F6-406D-8AC6-04309BBC47B0}" presName="sibTrans" presStyleLbl="sibTrans2D1" presStyleIdx="4" presStyleCnt="8"/>
      <dgm:spPr/>
      <dgm:t>
        <a:bodyPr/>
        <a:lstStyle/>
        <a:p>
          <a:endParaRPr lang="ru-RU"/>
        </a:p>
      </dgm:t>
    </dgm:pt>
    <dgm:pt modelId="{5CAFF3FA-191D-45DD-A3B0-7C35B42893B7}" type="pres">
      <dgm:prSet presAssocID="{039C4D87-53F6-406D-8AC6-04309BBC47B0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207FB952-71A7-4783-AF70-BC15A20A1651}" type="pres">
      <dgm:prSet presAssocID="{72E2FA99-68BD-460E-A717-FEA4A93FF820}" presName="node" presStyleLbl="node1" presStyleIdx="5" presStyleCnt="9" custLinFactX="42081" custLinFactY="58997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81969-FFD4-4B89-AA76-3071FEFE7B8D}" type="pres">
      <dgm:prSet presAssocID="{A019BDFC-8F8B-4D91-ABCD-6D3A6CBFD192}" presName="sibTrans" presStyleLbl="sibTrans2D1" presStyleIdx="5" presStyleCnt="8"/>
      <dgm:spPr/>
      <dgm:t>
        <a:bodyPr/>
        <a:lstStyle/>
        <a:p>
          <a:endParaRPr lang="ru-RU"/>
        </a:p>
      </dgm:t>
    </dgm:pt>
    <dgm:pt modelId="{EF1F1276-D08A-494E-97C1-98D239404CFF}" type="pres">
      <dgm:prSet presAssocID="{A019BDFC-8F8B-4D91-ABCD-6D3A6CBFD192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DF731828-0701-43A5-8CE0-198D75503649}" type="pres">
      <dgm:prSet presAssocID="{5C97F4E1-287D-4A2B-8234-B36D8F07B825}" presName="node" presStyleLbl="node1" presStyleIdx="6" presStyleCnt="9" custLinFactX="100000" custLinFactNeighborX="183583" custLinFactNeighborY="-1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9435A-CCF7-4D0D-8CD6-A014DC131D0E}" type="pres">
      <dgm:prSet presAssocID="{D1D58597-A376-48DE-B819-65BA3820A007}" presName="sibTrans" presStyleLbl="sibTrans2D1" presStyleIdx="6" presStyleCnt="8" custAng="9804562" custScaleX="26644" custLinFactY="-81925" custLinFactNeighborX="-71432" custLinFactNeighborY="-100000"/>
      <dgm:spPr/>
      <dgm:t>
        <a:bodyPr/>
        <a:lstStyle/>
        <a:p>
          <a:endParaRPr lang="ru-RU"/>
        </a:p>
      </dgm:t>
    </dgm:pt>
    <dgm:pt modelId="{D044DD63-74C9-451F-B824-E366D3BF5B26}" type="pres">
      <dgm:prSet presAssocID="{D1D58597-A376-48DE-B819-65BA3820A007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3A13858-0E3D-4A25-93B5-FBF24ECDC442}" type="pres">
      <dgm:prSet presAssocID="{8ED72464-9DA7-4182-89AD-418D45389FE9}" presName="node" presStyleLbl="node1" presStyleIdx="7" presStyleCnt="9" custLinFactX="-45783" custLinFactY="-5827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17E64-D742-46E8-AC19-301612F5C138}" type="pres">
      <dgm:prSet presAssocID="{3625760B-B849-4118-A7A9-D797523268B8}" presName="sibTrans" presStyleLbl="sibTrans2D1" presStyleIdx="7" presStyleCnt="8" custAng="13658374" custScaleX="249843" custLinFactX="200000" custLinFactNeighborX="271745" custLinFactNeighborY="4244"/>
      <dgm:spPr/>
      <dgm:t>
        <a:bodyPr/>
        <a:lstStyle/>
        <a:p>
          <a:endParaRPr lang="ru-RU"/>
        </a:p>
      </dgm:t>
    </dgm:pt>
    <dgm:pt modelId="{FE43AC38-951D-46E0-8505-97417BBDACC7}" type="pres">
      <dgm:prSet presAssocID="{3625760B-B849-4118-A7A9-D797523268B8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9AD3A807-8F85-4F21-AC95-F43BE3F85768}" type="pres">
      <dgm:prSet presAssocID="{39632BDF-683F-4297-90C5-870B064C6885}" presName="node" presStyleLbl="node1" presStyleIdx="8" presStyleCnt="9" custLinFactX="-100000" custLinFactNeighborX="-189890" custLinFactNeighborY="-7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74BE2-BAE4-44C5-B932-59B17FEF4E13}" srcId="{13CAAD42-3C18-4DC7-AD21-44E5DD30E293}" destId="{C7F250EF-1458-4DDB-9324-1AE194187D9E}" srcOrd="4" destOrd="0" parTransId="{A9553A83-3B3D-44E3-BDF1-D7F30A87A1D7}" sibTransId="{039C4D87-53F6-406D-8AC6-04309BBC47B0}"/>
    <dgm:cxn modelId="{2216CB3C-3ACA-4C9F-A483-A176E6CEC7C6}" srcId="{13CAAD42-3C18-4DC7-AD21-44E5DD30E293}" destId="{5C97F4E1-287D-4A2B-8234-B36D8F07B825}" srcOrd="6" destOrd="0" parTransId="{02EAF81A-4030-4443-B686-A65AF07C6775}" sibTransId="{D1D58597-A376-48DE-B819-65BA3820A007}"/>
    <dgm:cxn modelId="{385492A2-2EB2-48A2-B38B-A3C5E83B5E20}" type="presOf" srcId="{3625760B-B849-4118-A7A9-D797523268B8}" destId="{FE43AC38-951D-46E0-8505-97417BBDACC7}" srcOrd="1" destOrd="0" presId="urn:microsoft.com/office/officeart/2005/8/layout/process5"/>
    <dgm:cxn modelId="{4EFB5128-9C4C-4108-94BD-7DDAB39EB0FF}" type="presOf" srcId="{AB78ABE8-979E-47EA-A99B-865EA5DCE74F}" destId="{2B209FEB-71C6-48C1-B244-D6CB43543C88}" srcOrd="1" destOrd="0" presId="urn:microsoft.com/office/officeart/2005/8/layout/process5"/>
    <dgm:cxn modelId="{AE11DA93-D660-4075-B8F8-3F2D496DE851}" srcId="{13CAAD42-3C18-4DC7-AD21-44E5DD30E293}" destId="{72E2FA99-68BD-460E-A717-FEA4A93FF820}" srcOrd="5" destOrd="0" parTransId="{7FA1514C-2AD9-46AE-BFE1-02CB292B8CF5}" sibTransId="{A019BDFC-8F8B-4D91-ABCD-6D3A6CBFD192}"/>
    <dgm:cxn modelId="{8E93642B-3349-4714-81D7-A92C9EF06C09}" type="presOf" srcId="{A019BDFC-8F8B-4D91-ABCD-6D3A6CBFD192}" destId="{EF1F1276-D08A-494E-97C1-98D239404CFF}" srcOrd="1" destOrd="0" presId="urn:microsoft.com/office/officeart/2005/8/layout/process5"/>
    <dgm:cxn modelId="{7586CFDC-A8E0-4522-876D-106DF4BCE617}" srcId="{13CAAD42-3C18-4DC7-AD21-44E5DD30E293}" destId="{8ED72464-9DA7-4182-89AD-418D45389FE9}" srcOrd="7" destOrd="0" parTransId="{0B6F47CD-A8BF-4C10-9065-3834ED1111FD}" sibTransId="{3625760B-B849-4118-A7A9-D797523268B8}"/>
    <dgm:cxn modelId="{293854BA-CECC-43EA-B874-50AEE51637EE}" srcId="{13CAAD42-3C18-4DC7-AD21-44E5DD30E293}" destId="{39632BDF-683F-4297-90C5-870B064C6885}" srcOrd="8" destOrd="0" parTransId="{7D4DB4DB-E8E1-4E11-9A1A-8BB1B2E348B8}" sibTransId="{70127A4A-D89A-4A0C-B844-25CC398E6212}"/>
    <dgm:cxn modelId="{AD68A148-FDE2-4402-A08C-549E500272A1}" type="presOf" srcId="{21CD32BE-D719-41FD-8F04-BFB0E1535D7E}" destId="{687F0C04-72D2-4F3B-AFD8-972821DFE04F}" srcOrd="1" destOrd="0" presId="urn:microsoft.com/office/officeart/2005/8/layout/process5"/>
    <dgm:cxn modelId="{2D40CAFA-6A35-4354-A822-195FB47CB1E8}" type="presOf" srcId="{DAD4924B-0661-4114-AC76-3B15E9094B1B}" destId="{5D6D1E5F-EA58-42E7-A216-FB1AC8566213}" srcOrd="0" destOrd="0" presId="urn:microsoft.com/office/officeart/2005/8/layout/process5"/>
    <dgm:cxn modelId="{C8AB1FE2-7F62-420E-B9AC-327FAA557EFE}" type="presOf" srcId="{21CD32BE-D719-41FD-8F04-BFB0E1535D7E}" destId="{E7B48C6A-3CE5-402B-B73D-E2F354189484}" srcOrd="0" destOrd="0" presId="urn:microsoft.com/office/officeart/2005/8/layout/process5"/>
    <dgm:cxn modelId="{C40833FE-9D67-4946-A480-73BD630E91CC}" srcId="{13CAAD42-3C18-4DC7-AD21-44E5DD30E293}" destId="{B9C5694A-658A-4059-8D71-4106F59B84FA}" srcOrd="1" destOrd="0" parTransId="{A56C97F7-EAA3-4C76-A203-73F1C24BEDFF}" sibTransId="{AB78ABE8-979E-47EA-A99B-865EA5DCE74F}"/>
    <dgm:cxn modelId="{B718E2D7-FF1E-411C-B45D-A5F5178E499A}" srcId="{13CAAD42-3C18-4DC7-AD21-44E5DD30E293}" destId="{BE90CE77-7578-4901-A288-12DA1554926B}" srcOrd="3" destOrd="0" parTransId="{E9F469F9-5FD2-4C13-B3FD-6FA8E0244D0C}" sibTransId="{F1D73C21-7D4A-4933-B797-3DC184A31110}"/>
    <dgm:cxn modelId="{45AF5926-2EE0-4A05-862C-403E90971B39}" srcId="{13CAAD42-3C18-4DC7-AD21-44E5DD30E293}" destId="{D3130D7E-E0E6-47E3-9C2B-C1BBEFA27047}" srcOrd="2" destOrd="0" parTransId="{479BE0AC-B506-4AC0-BDBE-FCDDF3E07866}" sibTransId="{DAD4924B-0661-4114-AC76-3B15E9094B1B}"/>
    <dgm:cxn modelId="{CC9AB478-1FFF-406F-91AD-142816082FBE}" type="presOf" srcId="{5C97F4E1-287D-4A2B-8234-B36D8F07B825}" destId="{DF731828-0701-43A5-8CE0-198D75503649}" srcOrd="0" destOrd="0" presId="urn:microsoft.com/office/officeart/2005/8/layout/process5"/>
    <dgm:cxn modelId="{8E1BECBE-C154-4B7B-B189-6467DCE78574}" type="presOf" srcId="{D3130D7E-E0E6-47E3-9C2B-C1BBEFA27047}" destId="{F04DCF74-9A3D-42CB-A233-25A0DC7A0586}" srcOrd="0" destOrd="0" presId="urn:microsoft.com/office/officeart/2005/8/layout/process5"/>
    <dgm:cxn modelId="{E41D4B16-C9F8-49D8-AE36-1D104FC5C429}" type="presOf" srcId="{C7F250EF-1458-4DDB-9324-1AE194187D9E}" destId="{DDB5DAA6-7189-4F8B-A9E2-18170479BD7A}" srcOrd="0" destOrd="0" presId="urn:microsoft.com/office/officeart/2005/8/layout/process5"/>
    <dgm:cxn modelId="{65576C42-4F2E-4258-909C-888D7EF3082F}" type="presOf" srcId="{CA2016B1-40FC-43DC-A54D-6CC9E9905B58}" destId="{D0334A55-B728-42C4-A1BE-A4119294B315}" srcOrd="0" destOrd="0" presId="urn:microsoft.com/office/officeart/2005/8/layout/process5"/>
    <dgm:cxn modelId="{36275EB0-F4E8-4472-9CCA-6A59AF3D28A7}" type="presOf" srcId="{039C4D87-53F6-406D-8AC6-04309BBC47B0}" destId="{5CAFF3FA-191D-45DD-A3B0-7C35B42893B7}" srcOrd="1" destOrd="0" presId="urn:microsoft.com/office/officeart/2005/8/layout/process5"/>
    <dgm:cxn modelId="{E50E2E55-336C-4A20-BFF5-7424725D82B4}" srcId="{13CAAD42-3C18-4DC7-AD21-44E5DD30E293}" destId="{CA2016B1-40FC-43DC-A54D-6CC9E9905B58}" srcOrd="0" destOrd="0" parTransId="{74B97DF3-7D76-4376-983A-15E2AF80B13C}" sibTransId="{21CD32BE-D719-41FD-8F04-BFB0E1535D7E}"/>
    <dgm:cxn modelId="{0633F1CD-539A-4D59-83D1-CD2DC6503247}" type="presOf" srcId="{3625760B-B849-4118-A7A9-D797523268B8}" destId="{1D317E64-D742-46E8-AC19-301612F5C138}" srcOrd="0" destOrd="0" presId="urn:microsoft.com/office/officeart/2005/8/layout/process5"/>
    <dgm:cxn modelId="{5052DD93-3E56-4F94-B0AE-F3F2EF993996}" type="presOf" srcId="{D1D58597-A376-48DE-B819-65BA3820A007}" destId="{2CE9435A-CCF7-4D0D-8CD6-A014DC131D0E}" srcOrd="0" destOrd="0" presId="urn:microsoft.com/office/officeart/2005/8/layout/process5"/>
    <dgm:cxn modelId="{54408239-E518-41A9-8F5D-E2181A3C0B0C}" type="presOf" srcId="{39632BDF-683F-4297-90C5-870B064C6885}" destId="{9AD3A807-8F85-4F21-AC95-F43BE3F85768}" srcOrd="0" destOrd="0" presId="urn:microsoft.com/office/officeart/2005/8/layout/process5"/>
    <dgm:cxn modelId="{8C5B8D32-FEC7-43A9-9160-450144F7ED46}" type="presOf" srcId="{72E2FA99-68BD-460E-A717-FEA4A93FF820}" destId="{207FB952-71A7-4783-AF70-BC15A20A1651}" srcOrd="0" destOrd="0" presId="urn:microsoft.com/office/officeart/2005/8/layout/process5"/>
    <dgm:cxn modelId="{C80B25E2-5DB3-4679-8471-3594962C48A9}" type="presOf" srcId="{D1D58597-A376-48DE-B819-65BA3820A007}" destId="{D044DD63-74C9-451F-B824-E366D3BF5B26}" srcOrd="1" destOrd="0" presId="urn:microsoft.com/office/officeart/2005/8/layout/process5"/>
    <dgm:cxn modelId="{915E33C4-295C-4F97-A1A7-D32C9014BB0A}" type="presOf" srcId="{F1D73C21-7D4A-4933-B797-3DC184A31110}" destId="{78DF3078-A47F-48A3-830E-05913CCD1550}" srcOrd="0" destOrd="0" presId="urn:microsoft.com/office/officeart/2005/8/layout/process5"/>
    <dgm:cxn modelId="{E595C687-8E56-4C7D-AE2D-87B9D6A562A8}" type="presOf" srcId="{DAD4924B-0661-4114-AC76-3B15E9094B1B}" destId="{E0C38DDD-7FF0-431D-965E-D9D9FC837DD7}" srcOrd="1" destOrd="0" presId="urn:microsoft.com/office/officeart/2005/8/layout/process5"/>
    <dgm:cxn modelId="{DC62818D-FD08-4695-A4ED-5F8025AC59C7}" type="presOf" srcId="{B9C5694A-658A-4059-8D71-4106F59B84FA}" destId="{826CCDE1-190C-4071-A45D-23CDA2DFF1F2}" srcOrd="0" destOrd="0" presId="urn:microsoft.com/office/officeart/2005/8/layout/process5"/>
    <dgm:cxn modelId="{19016963-8722-4E82-8A24-469B7C0590F5}" type="presOf" srcId="{F1D73C21-7D4A-4933-B797-3DC184A31110}" destId="{AA5DE20C-AD36-49BD-88C9-5B53C2192508}" srcOrd="1" destOrd="0" presId="urn:microsoft.com/office/officeart/2005/8/layout/process5"/>
    <dgm:cxn modelId="{C62E4ADE-4257-4950-8554-267CBAC1292B}" type="presOf" srcId="{039C4D87-53F6-406D-8AC6-04309BBC47B0}" destId="{B8DBAE93-055F-499D-B321-3526D0F2B982}" srcOrd="0" destOrd="0" presId="urn:microsoft.com/office/officeart/2005/8/layout/process5"/>
    <dgm:cxn modelId="{84FCB1A7-D562-406C-95A1-6C1D60BAF7D1}" type="presOf" srcId="{8ED72464-9DA7-4182-89AD-418D45389FE9}" destId="{B3A13858-0E3D-4A25-93B5-FBF24ECDC442}" srcOrd="0" destOrd="0" presId="urn:microsoft.com/office/officeart/2005/8/layout/process5"/>
    <dgm:cxn modelId="{E6CDDCE9-9B51-4240-96BD-E88EA509D612}" type="presOf" srcId="{13CAAD42-3C18-4DC7-AD21-44E5DD30E293}" destId="{BB1836F2-5FB3-416F-80D1-0A5A985532E2}" srcOrd="0" destOrd="0" presId="urn:microsoft.com/office/officeart/2005/8/layout/process5"/>
    <dgm:cxn modelId="{179864BD-C1EE-4033-B32D-D2D3B39E1ADA}" type="presOf" srcId="{A019BDFC-8F8B-4D91-ABCD-6D3A6CBFD192}" destId="{F9781969-FFD4-4B89-AA76-3071FEFE7B8D}" srcOrd="0" destOrd="0" presId="urn:microsoft.com/office/officeart/2005/8/layout/process5"/>
    <dgm:cxn modelId="{35E94013-ABF0-4B27-91C7-C7886BE6789D}" type="presOf" srcId="{AB78ABE8-979E-47EA-A99B-865EA5DCE74F}" destId="{83689E29-C4E6-4445-85D1-E5866EFC55C5}" srcOrd="0" destOrd="0" presId="urn:microsoft.com/office/officeart/2005/8/layout/process5"/>
    <dgm:cxn modelId="{4492D17D-D3A0-429C-BDDF-9E040B16CAFF}" type="presOf" srcId="{BE90CE77-7578-4901-A288-12DA1554926B}" destId="{051C1D26-2B72-4984-A42C-7A3D8E0407A1}" srcOrd="0" destOrd="0" presId="urn:microsoft.com/office/officeart/2005/8/layout/process5"/>
    <dgm:cxn modelId="{0A415B9B-6B96-4E76-AAD4-09AFCF00B443}" type="presParOf" srcId="{BB1836F2-5FB3-416F-80D1-0A5A985532E2}" destId="{D0334A55-B728-42C4-A1BE-A4119294B315}" srcOrd="0" destOrd="0" presId="urn:microsoft.com/office/officeart/2005/8/layout/process5"/>
    <dgm:cxn modelId="{6B520818-2DD6-420D-9348-C58D3093EA75}" type="presParOf" srcId="{BB1836F2-5FB3-416F-80D1-0A5A985532E2}" destId="{E7B48C6A-3CE5-402B-B73D-E2F354189484}" srcOrd="1" destOrd="0" presId="urn:microsoft.com/office/officeart/2005/8/layout/process5"/>
    <dgm:cxn modelId="{70FC596E-0A1B-47C2-B51F-241B5AF6EAFA}" type="presParOf" srcId="{E7B48C6A-3CE5-402B-B73D-E2F354189484}" destId="{687F0C04-72D2-4F3B-AFD8-972821DFE04F}" srcOrd="0" destOrd="0" presId="urn:microsoft.com/office/officeart/2005/8/layout/process5"/>
    <dgm:cxn modelId="{9BC7CDE6-F9CA-4B70-B51A-A0F06AE9AFC8}" type="presParOf" srcId="{BB1836F2-5FB3-416F-80D1-0A5A985532E2}" destId="{826CCDE1-190C-4071-A45D-23CDA2DFF1F2}" srcOrd="2" destOrd="0" presId="urn:microsoft.com/office/officeart/2005/8/layout/process5"/>
    <dgm:cxn modelId="{CD1E2935-15BE-4D69-A600-AE4E2C9CB241}" type="presParOf" srcId="{BB1836F2-5FB3-416F-80D1-0A5A985532E2}" destId="{83689E29-C4E6-4445-85D1-E5866EFC55C5}" srcOrd="3" destOrd="0" presId="urn:microsoft.com/office/officeart/2005/8/layout/process5"/>
    <dgm:cxn modelId="{04E22027-BE91-48E0-9AA7-11B9A261CBE1}" type="presParOf" srcId="{83689E29-C4E6-4445-85D1-E5866EFC55C5}" destId="{2B209FEB-71C6-48C1-B244-D6CB43543C88}" srcOrd="0" destOrd="0" presId="urn:microsoft.com/office/officeart/2005/8/layout/process5"/>
    <dgm:cxn modelId="{8DB62E77-5DC7-454B-9985-63112B75225D}" type="presParOf" srcId="{BB1836F2-5FB3-416F-80D1-0A5A985532E2}" destId="{F04DCF74-9A3D-42CB-A233-25A0DC7A0586}" srcOrd="4" destOrd="0" presId="urn:microsoft.com/office/officeart/2005/8/layout/process5"/>
    <dgm:cxn modelId="{C6658635-115F-4691-8992-B1B808C29059}" type="presParOf" srcId="{BB1836F2-5FB3-416F-80D1-0A5A985532E2}" destId="{5D6D1E5F-EA58-42E7-A216-FB1AC8566213}" srcOrd="5" destOrd="0" presId="urn:microsoft.com/office/officeart/2005/8/layout/process5"/>
    <dgm:cxn modelId="{BCC5FC78-F5C0-4035-A3B8-8A427358C2A1}" type="presParOf" srcId="{5D6D1E5F-EA58-42E7-A216-FB1AC8566213}" destId="{E0C38DDD-7FF0-431D-965E-D9D9FC837DD7}" srcOrd="0" destOrd="0" presId="urn:microsoft.com/office/officeart/2005/8/layout/process5"/>
    <dgm:cxn modelId="{E6271C5C-BB3D-495A-B998-14C3524882A4}" type="presParOf" srcId="{BB1836F2-5FB3-416F-80D1-0A5A985532E2}" destId="{051C1D26-2B72-4984-A42C-7A3D8E0407A1}" srcOrd="6" destOrd="0" presId="urn:microsoft.com/office/officeart/2005/8/layout/process5"/>
    <dgm:cxn modelId="{ECBF5AB7-0D53-4034-AA1E-A1E64B9A90EC}" type="presParOf" srcId="{BB1836F2-5FB3-416F-80D1-0A5A985532E2}" destId="{78DF3078-A47F-48A3-830E-05913CCD1550}" srcOrd="7" destOrd="0" presId="urn:microsoft.com/office/officeart/2005/8/layout/process5"/>
    <dgm:cxn modelId="{1F419BCE-1080-43A5-9FAB-211AEB6357D0}" type="presParOf" srcId="{78DF3078-A47F-48A3-830E-05913CCD1550}" destId="{AA5DE20C-AD36-49BD-88C9-5B53C2192508}" srcOrd="0" destOrd="0" presId="urn:microsoft.com/office/officeart/2005/8/layout/process5"/>
    <dgm:cxn modelId="{0672A11B-44CF-4766-873B-3C88069659B8}" type="presParOf" srcId="{BB1836F2-5FB3-416F-80D1-0A5A985532E2}" destId="{DDB5DAA6-7189-4F8B-A9E2-18170479BD7A}" srcOrd="8" destOrd="0" presId="urn:microsoft.com/office/officeart/2005/8/layout/process5"/>
    <dgm:cxn modelId="{438A14B4-0DC7-46C9-BAC2-682C86E23382}" type="presParOf" srcId="{BB1836F2-5FB3-416F-80D1-0A5A985532E2}" destId="{B8DBAE93-055F-499D-B321-3526D0F2B982}" srcOrd="9" destOrd="0" presId="urn:microsoft.com/office/officeart/2005/8/layout/process5"/>
    <dgm:cxn modelId="{127EBD2C-C49A-4F1A-B8F6-2F60E1388A94}" type="presParOf" srcId="{B8DBAE93-055F-499D-B321-3526D0F2B982}" destId="{5CAFF3FA-191D-45DD-A3B0-7C35B42893B7}" srcOrd="0" destOrd="0" presId="urn:microsoft.com/office/officeart/2005/8/layout/process5"/>
    <dgm:cxn modelId="{9DA19630-3AFE-4620-B4DD-C3323355C745}" type="presParOf" srcId="{BB1836F2-5FB3-416F-80D1-0A5A985532E2}" destId="{207FB952-71A7-4783-AF70-BC15A20A1651}" srcOrd="10" destOrd="0" presId="urn:microsoft.com/office/officeart/2005/8/layout/process5"/>
    <dgm:cxn modelId="{FF42F853-B82B-4176-8783-37BB1C8630DB}" type="presParOf" srcId="{BB1836F2-5FB3-416F-80D1-0A5A985532E2}" destId="{F9781969-FFD4-4B89-AA76-3071FEFE7B8D}" srcOrd="11" destOrd="0" presId="urn:microsoft.com/office/officeart/2005/8/layout/process5"/>
    <dgm:cxn modelId="{9533FA9C-AF74-46F4-BF8C-47C4BB96FBE2}" type="presParOf" srcId="{F9781969-FFD4-4B89-AA76-3071FEFE7B8D}" destId="{EF1F1276-D08A-494E-97C1-98D239404CFF}" srcOrd="0" destOrd="0" presId="urn:microsoft.com/office/officeart/2005/8/layout/process5"/>
    <dgm:cxn modelId="{2A3A2190-FE43-4F4C-BE3F-9E749BFF3F4A}" type="presParOf" srcId="{BB1836F2-5FB3-416F-80D1-0A5A985532E2}" destId="{DF731828-0701-43A5-8CE0-198D75503649}" srcOrd="12" destOrd="0" presId="urn:microsoft.com/office/officeart/2005/8/layout/process5"/>
    <dgm:cxn modelId="{071CBE63-6D48-48DA-8BC4-A200403106EB}" type="presParOf" srcId="{BB1836F2-5FB3-416F-80D1-0A5A985532E2}" destId="{2CE9435A-CCF7-4D0D-8CD6-A014DC131D0E}" srcOrd="13" destOrd="0" presId="urn:microsoft.com/office/officeart/2005/8/layout/process5"/>
    <dgm:cxn modelId="{23D71CB4-450B-478C-963B-71A6AE21D04F}" type="presParOf" srcId="{2CE9435A-CCF7-4D0D-8CD6-A014DC131D0E}" destId="{D044DD63-74C9-451F-B824-E366D3BF5B26}" srcOrd="0" destOrd="0" presId="urn:microsoft.com/office/officeart/2005/8/layout/process5"/>
    <dgm:cxn modelId="{30B62C82-BDF4-4762-A963-0E425FA7EF24}" type="presParOf" srcId="{BB1836F2-5FB3-416F-80D1-0A5A985532E2}" destId="{B3A13858-0E3D-4A25-93B5-FBF24ECDC442}" srcOrd="14" destOrd="0" presId="urn:microsoft.com/office/officeart/2005/8/layout/process5"/>
    <dgm:cxn modelId="{2EF91524-6FB7-44B0-9DBC-8066D2C1BF63}" type="presParOf" srcId="{BB1836F2-5FB3-416F-80D1-0A5A985532E2}" destId="{1D317E64-D742-46E8-AC19-301612F5C138}" srcOrd="15" destOrd="0" presId="urn:microsoft.com/office/officeart/2005/8/layout/process5"/>
    <dgm:cxn modelId="{8E62FEA8-A4CD-491C-8E81-320AF9D362F7}" type="presParOf" srcId="{1D317E64-D742-46E8-AC19-301612F5C138}" destId="{FE43AC38-951D-46E0-8505-97417BBDACC7}" srcOrd="0" destOrd="0" presId="urn:microsoft.com/office/officeart/2005/8/layout/process5"/>
    <dgm:cxn modelId="{23B36A4F-4764-4BCD-8327-D42AEEA8C973}" type="presParOf" srcId="{BB1836F2-5FB3-416F-80D1-0A5A985532E2}" destId="{9AD3A807-8F85-4F21-AC95-F43BE3F85768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F77AED-1370-4D20-A071-AEF885EE664C}" type="doc">
      <dgm:prSet loTypeId="urn:microsoft.com/office/officeart/2005/8/layout/target3" loCatId="relationship" qsTypeId="urn:microsoft.com/office/officeart/2005/8/quickstyle/3d9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6DAB1D86-6D5F-4CB8-875B-A68E77FFF0FE}">
      <dgm:prSet/>
      <dgm:spPr/>
      <dgm:t>
        <a:bodyPr/>
        <a:lstStyle/>
        <a:p>
          <a:pPr rtl="0"/>
          <a:r>
            <a:rPr lang="en-US" dirty="0" smtClean="0"/>
            <a:t>DVL</a:t>
          </a:r>
          <a:endParaRPr lang="ru-RU" dirty="0"/>
        </a:p>
      </dgm:t>
    </dgm:pt>
    <dgm:pt modelId="{E72A6097-97D4-4CE1-AC9A-58B5C73FB6E9}" type="parTrans" cxnId="{C1A0F86E-135C-41F3-AB44-686669EABF2F}">
      <dgm:prSet/>
      <dgm:spPr/>
      <dgm:t>
        <a:bodyPr/>
        <a:lstStyle/>
        <a:p>
          <a:endParaRPr lang="ru-RU"/>
        </a:p>
      </dgm:t>
    </dgm:pt>
    <dgm:pt modelId="{6709ECC0-0353-40D9-BE72-E95FA7428D7D}" type="sibTrans" cxnId="{C1A0F86E-135C-41F3-AB44-686669EABF2F}">
      <dgm:prSet/>
      <dgm:spPr/>
      <dgm:t>
        <a:bodyPr/>
        <a:lstStyle/>
        <a:p>
          <a:endParaRPr lang="ru-RU"/>
        </a:p>
      </dgm:t>
    </dgm:pt>
    <dgm:pt modelId="{AE7E45B5-1411-42F6-A982-B0B757B3B154}">
      <dgm:prSet/>
      <dgm:spPr/>
      <dgm:t>
        <a:bodyPr/>
        <a:lstStyle/>
        <a:p>
          <a:pPr rtl="0"/>
          <a:r>
            <a:rPr lang="en-US" dirty="0" smtClean="0"/>
            <a:t>Video Solutions</a:t>
          </a:r>
          <a:endParaRPr lang="ru-RU" dirty="0"/>
        </a:p>
      </dgm:t>
    </dgm:pt>
    <dgm:pt modelId="{26734AB8-43BA-45CF-AA2B-10684AF0D1AB}" type="parTrans" cxnId="{D7112826-1202-4873-A164-C984F7437660}">
      <dgm:prSet/>
      <dgm:spPr/>
      <dgm:t>
        <a:bodyPr/>
        <a:lstStyle/>
        <a:p>
          <a:endParaRPr lang="ru-RU"/>
        </a:p>
      </dgm:t>
    </dgm:pt>
    <dgm:pt modelId="{45AEF910-BDC5-4460-B72B-E6BFB314ED9B}" type="sibTrans" cxnId="{D7112826-1202-4873-A164-C984F7437660}">
      <dgm:prSet/>
      <dgm:spPr/>
      <dgm:t>
        <a:bodyPr/>
        <a:lstStyle/>
        <a:p>
          <a:endParaRPr lang="ru-RU"/>
        </a:p>
      </dgm:t>
    </dgm:pt>
    <dgm:pt modelId="{C927C487-7186-4B69-AFB6-A2A9A5A4C552}">
      <dgm:prSet/>
      <dgm:spPr/>
      <dgm:t>
        <a:bodyPr/>
        <a:lstStyle/>
        <a:p>
          <a:pPr rtl="0"/>
          <a:r>
            <a:rPr lang="en-US" dirty="0" smtClean="0"/>
            <a:t>LES, Kramer…</a:t>
          </a:r>
          <a:endParaRPr lang="ru-RU" dirty="0"/>
        </a:p>
      </dgm:t>
    </dgm:pt>
    <dgm:pt modelId="{2B9682E5-BE3E-4A2F-86E7-B58A9F4FAE0C}" type="parTrans" cxnId="{761D2B41-FEF0-410F-B65C-1E2930C5D319}">
      <dgm:prSet/>
      <dgm:spPr/>
      <dgm:t>
        <a:bodyPr/>
        <a:lstStyle/>
        <a:p>
          <a:endParaRPr lang="ru-RU"/>
        </a:p>
      </dgm:t>
    </dgm:pt>
    <dgm:pt modelId="{B0BB23F3-336C-47C3-8748-2133C6A660E1}" type="sibTrans" cxnId="{761D2B41-FEF0-410F-B65C-1E2930C5D319}">
      <dgm:prSet/>
      <dgm:spPr/>
      <dgm:t>
        <a:bodyPr/>
        <a:lstStyle/>
        <a:p>
          <a:endParaRPr lang="ru-RU"/>
        </a:p>
      </dgm:t>
    </dgm:pt>
    <dgm:pt modelId="{87D0D48F-78E7-4BE5-9A43-4FD07232ADB1}">
      <dgm:prSet/>
      <dgm:spPr/>
      <dgm:t>
        <a:bodyPr/>
        <a:lstStyle/>
        <a:p>
          <a:pPr rtl="0"/>
          <a:r>
            <a:rPr lang="en-US" dirty="0" err="1" smtClean="0"/>
            <a:t>Profitt</a:t>
          </a:r>
          <a:endParaRPr lang="en-US" dirty="0"/>
        </a:p>
      </dgm:t>
    </dgm:pt>
    <dgm:pt modelId="{F5C9D80D-FBC8-40B2-946D-C6564F007C7E}" type="parTrans" cxnId="{3BBC0832-4E9E-4C14-8672-5488C6A0908E}">
      <dgm:prSet/>
      <dgm:spPr/>
      <dgm:t>
        <a:bodyPr/>
        <a:lstStyle/>
        <a:p>
          <a:endParaRPr lang="ru-RU"/>
        </a:p>
      </dgm:t>
    </dgm:pt>
    <dgm:pt modelId="{D494B9D6-36BA-4C1D-A33B-256BA4F28F75}" type="sibTrans" cxnId="{3BBC0832-4E9E-4C14-8672-5488C6A0908E}">
      <dgm:prSet/>
      <dgm:spPr/>
      <dgm:t>
        <a:bodyPr/>
        <a:lstStyle/>
        <a:p>
          <a:endParaRPr lang="ru-RU"/>
        </a:p>
      </dgm:t>
    </dgm:pt>
    <dgm:pt modelId="{706A1DA4-F031-4E49-94E1-6A1CCBEF3E01}">
      <dgm:prSet/>
      <dgm:spPr/>
      <dgm:t>
        <a:bodyPr/>
        <a:lstStyle/>
        <a:p>
          <a:pPr rtl="0"/>
          <a:r>
            <a:rPr lang="en-US" dirty="0" err="1" smtClean="0"/>
            <a:t>Cinegy</a:t>
          </a:r>
          <a:endParaRPr lang="en-US" dirty="0"/>
        </a:p>
      </dgm:t>
    </dgm:pt>
    <dgm:pt modelId="{0DEC9F54-4DD4-4562-A2A3-DB130977ACB1}" type="parTrans" cxnId="{DA3D8434-9467-46CA-ACB6-6BC5C40F2816}">
      <dgm:prSet/>
      <dgm:spPr/>
      <dgm:t>
        <a:bodyPr/>
        <a:lstStyle/>
        <a:p>
          <a:endParaRPr lang="ru-RU"/>
        </a:p>
      </dgm:t>
    </dgm:pt>
    <dgm:pt modelId="{2489822F-963D-4414-BDE5-B5633B33E0C5}" type="sibTrans" cxnId="{DA3D8434-9467-46CA-ACB6-6BC5C40F2816}">
      <dgm:prSet/>
      <dgm:spPr/>
      <dgm:t>
        <a:bodyPr/>
        <a:lstStyle/>
        <a:p>
          <a:endParaRPr lang="ru-RU"/>
        </a:p>
      </dgm:t>
    </dgm:pt>
    <dgm:pt modelId="{5F7AF082-5F01-45D8-A1B6-EEED905A7BAC}">
      <dgm:prSet/>
      <dgm:spPr/>
      <dgm:t>
        <a:bodyPr/>
        <a:lstStyle/>
        <a:p>
          <a:pPr rtl="0"/>
          <a:r>
            <a:rPr lang="en-US" dirty="0" err="1" smtClean="0"/>
            <a:t>Shotoku</a:t>
          </a:r>
          <a:r>
            <a:rPr lang="en-US" dirty="0" smtClean="0"/>
            <a:t>, </a:t>
          </a:r>
          <a:r>
            <a:rPr lang="en-US" dirty="0" err="1" smtClean="0"/>
            <a:t>Radamec</a:t>
          </a:r>
          <a:r>
            <a:rPr lang="en-US" dirty="0" smtClean="0"/>
            <a:t>…</a:t>
          </a:r>
          <a:endParaRPr lang="ru-RU" dirty="0"/>
        </a:p>
      </dgm:t>
    </dgm:pt>
    <dgm:pt modelId="{3C083126-CECE-4B53-A012-52C32D85F173}" type="parTrans" cxnId="{385A783B-BFEF-4CB2-9BC9-52BB66A0EF7C}">
      <dgm:prSet/>
      <dgm:spPr/>
      <dgm:t>
        <a:bodyPr/>
        <a:lstStyle/>
        <a:p>
          <a:endParaRPr lang="ru-RU"/>
        </a:p>
      </dgm:t>
    </dgm:pt>
    <dgm:pt modelId="{DF43A815-5D14-471A-A597-C8C366B8C642}" type="sibTrans" cxnId="{385A783B-BFEF-4CB2-9BC9-52BB66A0EF7C}">
      <dgm:prSet/>
      <dgm:spPr/>
      <dgm:t>
        <a:bodyPr/>
        <a:lstStyle/>
        <a:p>
          <a:endParaRPr lang="ru-RU"/>
        </a:p>
      </dgm:t>
    </dgm:pt>
    <dgm:pt modelId="{5620734B-3A10-4765-9209-29B26C06D5E8}">
      <dgm:prSet/>
      <dgm:spPr/>
      <dgm:t>
        <a:bodyPr/>
        <a:lstStyle/>
        <a:p>
          <a:pPr rtl="0"/>
          <a:r>
            <a:rPr lang="ru-RU" dirty="0" smtClean="0"/>
            <a:t>И другие…</a:t>
          </a:r>
          <a:endParaRPr lang="ru-RU" dirty="0"/>
        </a:p>
      </dgm:t>
    </dgm:pt>
    <dgm:pt modelId="{1B11B088-BD09-4C1B-8930-9D454C5667B9}" type="parTrans" cxnId="{1E20E5C9-F7C7-4168-AAF7-5438DAB49467}">
      <dgm:prSet/>
      <dgm:spPr/>
      <dgm:t>
        <a:bodyPr/>
        <a:lstStyle/>
        <a:p>
          <a:endParaRPr lang="ru-RU"/>
        </a:p>
      </dgm:t>
    </dgm:pt>
    <dgm:pt modelId="{0AE907E1-6B94-401F-B36E-C475721C7696}" type="sibTrans" cxnId="{1E20E5C9-F7C7-4168-AAF7-5438DAB49467}">
      <dgm:prSet/>
      <dgm:spPr/>
      <dgm:t>
        <a:bodyPr/>
        <a:lstStyle/>
        <a:p>
          <a:endParaRPr lang="ru-RU"/>
        </a:p>
      </dgm:t>
    </dgm:pt>
    <dgm:pt modelId="{FC5BABB7-5B84-4F36-80FB-2AB820E8DD17}">
      <dgm:prSet/>
      <dgm:spPr/>
      <dgm:t>
        <a:bodyPr/>
        <a:lstStyle/>
        <a:p>
          <a:pPr rtl="0"/>
          <a:endParaRPr lang="ru-RU" dirty="0"/>
        </a:p>
      </dgm:t>
    </dgm:pt>
    <dgm:pt modelId="{C170BF17-5394-4F06-87FB-7FE21C51C3DF}" type="parTrans" cxnId="{5BBCB4DC-0508-45C2-A3BF-4EB14FEC687C}">
      <dgm:prSet/>
      <dgm:spPr/>
      <dgm:t>
        <a:bodyPr/>
        <a:lstStyle/>
        <a:p>
          <a:endParaRPr lang="ru-RU"/>
        </a:p>
      </dgm:t>
    </dgm:pt>
    <dgm:pt modelId="{0793EAB6-104A-4B70-9BF0-F829859F29B3}" type="sibTrans" cxnId="{5BBCB4DC-0508-45C2-A3BF-4EB14FEC687C}">
      <dgm:prSet/>
      <dgm:spPr/>
      <dgm:t>
        <a:bodyPr/>
        <a:lstStyle/>
        <a:p>
          <a:endParaRPr lang="ru-RU"/>
        </a:p>
      </dgm:t>
    </dgm:pt>
    <dgm:pt modelId="{9FEF8C45-21DB-41A7-849C-F30B65AEE24D}" type="pres">
      <dgm:prSet presAssocID="{21F77AED-1370-4D20-A071-AEF885EE664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ED7874-572D-4D30-A0CA-7119AD885992}" type="pres">
      <dgm:prSet presAssocID="{6DAB1D86-6D5F-4CB8-875B-A68E77FFF0FE}" presName="circle1" presStyleLbl="node1" presStyleIdx="0" presStyleCnt="7"/>
      <dgm:spPr/>
    </dgm:pt>
    <dgm:pt modelId="{6B00F71E-ECE6-47F9-8677-3D9CF1C1DB36}" type="pres">
      <dgm:prSet presAssocID="{6DAB1D86-6D5F-4CB8-875B-A68E77FFF0FE}" presName="space" presStyleCnt="0"/>
      <dgm:spPr/>
    </dgm:pt>
    <dgm:pt modelId="{1E68B27E-AC8D-43FA-9D60-376F3D3C8A8A}" type="pres">
      <dgm:prSet presAssocID="{6DAB1D86-6D5F-4CB8-875B-A68E77FFF0FE}" presName="rect1" presStyleLbl="alignAcc1" presStyleIdx="0" presStyleCnt="7"/>
      <dgm:spPr/>
      <dgm:t>
        <a:bodyPr/>
        <a:lstStyle/>
        <a:p>
          <a:endParaRPr lang="ru-RU"/>
        </a:p>
      </dgm:t>
    </dgm:pt>
    <dgm:pt modelId="{F567B56A-69C7-407F-BD0C-6FD096ABEEFF}" type="pres">
      <dgm:prSet presAssocID="{AE7E45B5-1411-42F6-A982-B0B757B3B154}" presName="vertSpace2" presStyleLbl="node1" presStyleIdx="0" presStyleCnt="7"/>
      <dgm:spPr/>
    </dgm:pt>
    <dgm:pt modelId="{7A7E0D9C-1A94-4E51-946F-42CCEDE6A52F}" type="pres">
      <dgm:prSet presAssocID="{AE7E45B5-1411-42F6-A982-B0B757B3B154}" presName="circle2" presStyleLbl="node1" presStyleIdx="1" presStyleCnt="7"/>
      <dgm:spPr/>
    </dgm:pt>
    <dgm:pt modelId="{B8C8887F-4E98-40CD-9656-AA43F2D61C71}" type="pres">
      <dgm:prSet presAssocID="{AE7E45B5-1411-42F6-A982-B0B757B3B154}" presName="rect2" presStyleLbl="alignAcc1" presStyleIdx="1" presStyleCnt="7"/>
      <dgm:spPr/>
      <dgm:t>
        <a:bodyPr/>
        <a:lstStyle/>
        <a:p>
          <a:endParaRPr lang="ru-RU"/>
        </a:p>
      </dgm:t>
    </dgm:pt>
    <dgm:pt modelId="{BC855103-9779-4EB1-B412-36AFCF298811}" type="pres">
      <dgm:prSet presAssocID="{C927C487-7186-4B69-AFB6-A2A9A5A4C552}" presName="vertSpace3" presStyleLbl="node1" presStyleIdx="1" presStyleCnt="7"/>
      <dgm:spPr/>
    </dgm:pt>
    <dgm:pt modelId="{EBE5D935-5575-434C-AFF0-4A94960B83AF}" type="pres">
      <dgm:prSet presAssocID="{C927C487-7186-4B69-AFB6-A2A9A5A4C552}" presName="circle3" presStyleLbl="node1" presStyleIdx="2" presStyleCnt="7"/>
      <dgm:spPr/>
    </dgm:pt>
    <dgm:pt modelId="{C7610601-560D-40AD-AD55-D172F85B7854}" type="pres">
      <dgm:prSet presAssocID="{C927C487-7186-4B69-AFB6-A2A9A5A4C552}" presName="rect3" presStyleLbl="alignAcc1" presStyleIdx="2" presStyleCnt="7"/>
      <dgm:spPr/>
      <dgm:t>
        <a:bodyPr/>
        <a:lstStyle/>
        <a:p>
          <a:endParaRPr lang="ru-RU"/>
        </a:p>
      </dgm:t>
    </dgm:pt>
    <dgm:pt modelId="{42E4F544-BF9A-4CEE-8CD8-50B934CC8440}" type="pres">
      <dgm:prSet presAssocID="{87D0D48F-78E7-4BE5-9A43-4FD07232ADB1}" presName="vertSpace4" presStyleLbl="node1" presStyleIdx="2" presStyleCnt="7"/>
      <dgm:spPr/>
    </dgm:pt>
    <dgm:pt modelId="{7CEF75F9-5E7A-4276-902C-B1D85FC78D8B}" type="pres">
      <dgm:prSet presAssocID="{87D0D48F-78E7-4BE5-9A43-4FD07232ADB1}" presName="circle4" presStyleLbl="node1" presStyleIdx="3" presStyleCnt="7"/>
      <dgm:spPr/>
    </dgm:pt>
    <dgm:pt modelId="{93718F8D-07C1-4293-BCB9-9EF3AB0D327D}" type="pres">
      <dgm:prSet presAssocID="{87D0D48F-78E7-4BE5-9A43-4FD07232ADB1}" presName="rect4" presStyleLbl="alignAcc1" presStyleIdx="3" presStyleCnt="7"/>
      <dgm:spPr/>
      <dgm:t>
        <a:bodyPr/>
        <a:lstStyle/>
        <a:p>
          <a:endParaRPr lang="ru-RU"/>
        </a:p>
      </dgm:t>
    </dgm:pt>
    <dgm:pt modelId="{9CC25129-33D2-4280-AB15-F1EE1CD12F1E}" type="pres">
      <dgm:prSet presAssocID="{706A1DA4-F031-4E49-94E1-6A1CCBEF3E01}" presName="vertSpace5" presStyleLbl="node1" presStyleIdx="3" presStyleCnt="7"/>
      <dgm:spPr/>
    </dgm:pt>
    <dgm:pt modelId="{88D83793-4CAC-42E4-A6A7-E9444B739481}" type="pres">
      <dgm:prSet presAssocID="{706A1DA4-F031-4E49-94E1-6A1CCBEF3E01}" presName="circle5" presStyleLbl="node1" presStyleIdx="4" presStyleCnt="7"/>
      <dgm:spPr/>
    </dgm:pt>
    <dgm:pt modelId="{B8531840-91D2-4C42-8854-F14C9B380F8A}" type="pres">
      <dgm:prSet presAssocID="{706A1DA4-F031-4E49-94E1-6A1CCBEF3E01}" presName="rect5" presStyleLbl="alignAcc1" presStyleIdx="4" presStyleCnt="7"/>
      <dgm:spPr/>
      <dgm:t>
        <a:bodyPr/>
        <a:lstStyle/>
        <a:p>
          <a:endParaRPr lang="ru-RU"/>
        </a:p>
      </dgm:t>
    </dgm:pt>
    <dgm:pt modelId="{563EEB18-5384-49F2-B88B-151A635CAE5F}" type="pres">
      <dgm:prSet presAssocID="{5F7AF082-5F01-45D8-A1B6-EEED905A7BAC}" presName="vertSpace6" presStyleLbl="node1" presStyleIdx="4" presStyleCnt="7"/>
      <dgm:spPr/>
    </dgm:pt>
    <dgm:pt modelId="{86B2930A-A6CC-4CDE-B02B-CEE7A3AFC972}" type="pres">
      <dgm:prSet presAssocID="{5F7AF082-5F01-45D8-A1B6-EEED905A7BAC}" presName="circle6" presStyleLbl="node1" presStyleIdx="5" presStyleCnt="7"/>
      <dgm:spPr/>
    </dgm:pt>
    <dgm:pt modelId="{2386B9C3-822A-46CE-9FD8-90B66BBAB034}" type="pres">
      <dgm:prSet presAssocID="{5F7AF082-5F01-45D8-A1B6-EEED905A7BAC}" presName="rect6" presStyleLbl="alignAcc1" presStyleIdx="5" presStyleCnt="7"/>
      <dgm:spPr/>
      <dgm:t>
        <a:bodyPr/>
        <a:lstStyle/>
        <a:p>
          <a:endParaRPr lang="ru-RU"/>
        </a:p>
      </dgm:t>
    </dgm:pt>
    <dgm:pt modelId="{9E46D1DB-2C60-4F76-A15E-6DCDA69B46E6}" type="pres">
      <dgm:prSet presAssocID="{5620734B-3A10-4765-9209-29B26C06D5E8}" presName="vertSpace7" presStyleLbl="node1" presStyleIdx="5" presStyleCnt="7"/>
      <dgm:spPr/>
    </dgm:pt>
    <dgm:pt modelId="{30538FE6-E8CE-466C-9160-F107A42BF71E}" type="pres">
      <dgm:prSet presAssocID="{5620734B-3A10-4765-9209-29B26C06D5E8}" presName="circle7" presStyleLbl="node1" presStyleIdx="6" presStyleCnt="7"/>
      <dgm:spPr/>
    </dgm:pt>
    <dgm:pt modelId="{1DBAF2AD-EAC8-41DF-930E-E312C197D57A}" type="pres">
      <dgm:prSet presAssocID="{5620734B-3A10-4765-9209-29B26C06D5E8}" presName="rect7" presStyleLbl="alignAcc1" presStyleIdx="6" presStyleCnt="7"/>
      <dgm:spPr/>
      <dgm:t>
        <a:bodyPr/>
        <a:lstStyle/>
        <a:p>
          <a:endParaRPr lang="ru-RU"/>
        </a:p>
      </dgm:t>
    </dgm:pt>
    <dgm:pt modelId="{74C5A1C3-3C31-4CFB-AC17-0C04ADE78600}" type="pres">
      <dgm:prSet presAssocID="{6DAB1D86-6D5F-4CB8-875B-A68E77FFF0FE}" presName="rect1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DEC9D-AD8B-4F4D-9F74-F7E20769D58A}" type="pres">
      <dgm:prSet presAssocID="{AE7E45B5-1411-42F6-A982-B0B757B3B154}" presName="rect2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043A9-35C6-4916-B67C-BEA76CB7428C}" type="pres">
      <dgm:prSet presAssocID="{C927C487-7186-4B69-AFB6-A2A9A5A4C552}" presName="rect3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20B0C-BB0E-428D-90CF-B8C14F5E7091}" type="pres">
      <dgm:prSet presAssocID="{87D0D48F-78E7-4BE5-9A43-4FD07232ADB1}" presName="rect4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7352D-E2BF-425E-9E13-A325F2B7E7EB}" type="pres">
      <dgm:prSet presAssocID="{706A1DA4-F031-4E49-94E1-6A1CCBEF3E01}" presName="rect5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E78C0-77B5-48A0-83CA-8EE8E75AE238}" type="pres">
      <dgm:prSet presAssocID="{5F7AF082-5F01-45D8-A1B6-EEED905A7BAC}" presName="rect6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9D2DE-1D0F-47FF-923F-4B1591CD7E6E}" type="pres">
      <dgm:prSet presAssocID="{5620734B-3A10-4765-9209-29B26C06D5E8}" presName="rect7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2826-1202-4873-A164-C984F7437660}" srcId="{21F77AED-1370-4D20-A071-AEF885EE664C}" destId="{AE7E45B5-1411-42F6-A982-B0B757B3B154}" srcOrd="1" destOrd="0" parTransId="{26734AB8-43BA-45CF-AA2B-10684AF0D1AB}" sibTransId="{45AEF910-BDC5-4460-B72B-E6BFB314ED9B}"/>
    <dgm:cxn modelId="{385A783B-BFEF-4CB2-9BC9-52BB66A0EF7C}" srcId="{21F77AED-1370-4D20-A071-AEF885EE664C}" destId="{5F7AF082-5F01-45D8-A1B6-EEED905A7BAC}" srcOrd="5" destOrd="0" parTransId="{3C083126-CECE-4B53-A012-52C32D85F173}" sibTransId="{DF43A815-5D14-471A-A597-C8C366B8C642}"/>
    <dgm:cxn modelId="{09B8C2CF-2853-454D-A00E-D0201E9CBE83}" type="presOf" srcId="{C927C487-7186-4B69-AFB6-A2A9A5A4C552}" destId="{C7610601-560D-40AD-AD55-D172F85B7854}" srcOrd="0" destOrd="0" presId="urn:microsoft.com/office/officeart/2005/8/layout/target3"/>
    <dgm:cxn modelId="{0408D935-D3F0-4747-BC4D-ED96F4136337}" type="presOf" srcId="{6DAB1D86-6D5F-4CB8-875B-A68E77FFF0FE}" destId="{74C5A1C3-3C31-4CFB-AC17-0C04ADE78600}" srcOrd="1" destOrd="0" presId="urn:microsoft.com/office/officeart/2005/8/layout/target3"/>
    <dgm:cxn modelId="{FBA3BDB5-6D31-4431-92FA-4C6DC2EF833B}" type="presOf" srcId="{706A1DA4-F031-4E49-94E1-6A1CCBEF3E01}" destId="{5AA7352D-E2BF-425E-9E13-A325F2B7E7EB}" srcOrd="1" destOrd="0" presId="urn:microsoft.com/office/officeart/2005/8/layout/target3"/>
    <dgm:cxn modelId="{469AB15A-5AFE-4A47-B4BA-64D6EB5F1D52}" type="presOf" srcId="{87D0D48F-78E7-4BE5-9A43-4FD07232ADB1}" destId="{93718F8D-07C1-4293-BCB9-9EF3AB0D327D}" srcOrd="0" destOrd="0" presId="urn:microsoft.com/office/officeart/2005/8/layout/target3"/>
    <dgm:cxn modelId="{3BBC0832-4E9E-4C14-8672-5488C6A0908E}" srcId="{21F77AED-1370-4D20-A071-AEF885EE664C}" destId="{87D0D48F-78E7-4BE5-9A43-4FD07232ADB1}" srcOrd="3" destOrd="0" parTransId="{F5C9D80D-FBC8-40B2-946D-C6564F007C7E}" sibTransId="{D494B9D6-36BA-4C1D-A33B-256BA4F28F75}"/>
    <dgm:cxn modelId="{C1A0F86E-135C-41F3-AB44-686669EABF2F}" srcId="{21F77AED-1370-4D20-A071-AEF885EE664C}" destId="{6DAB1D86-6D5F-4CB8-875B-A68E77FFF0FE}" srcOrd="0" destOrd="0" parTransId="{E72A6097-97D4-4CE1-AC9A-58B5C73FB6E9}" sibTransId="{6709ECC0-0353-40D9-BE72-E95FA7428D7D}"/>
    <dgm:cxn modelId="{8726E359-483A-4F96-AF4E-FDEE4E8AC0E9}" type="presOf" srcId="{706A1DA4-F031-4E49-94E1-6A1CCBEF3E01}" destId="{B8531840-91D2-4C42-8854-F14C9B380F8A}" srcOrd="0" destOrd="0" presId="urn:microsoft.com/office/officeart/2005/8/layout/target3"/>
    <dgm:cxn modelId="{A166A212-FD13-4F90-A482-D08910BF37C8}" type="presOf" srcId="{AE7E45B5-1411-42F6-A982-B0B757B3B154}" destId="{75BDEC9D-AD8B-4F4D-9F74-F7E20769D58A}" srcOrd="1" destOrd="0" presId="urn:microsoft.com/office/officeart/2005/8/layout/target3"/>
    <dgm:cxn modelId="{30C180E8-B579-4468-991F-9450305B0F65}" type="presOf" srcId="{5F7AF082-5F01-45D8-A1B6-EEED905A7BAC}" destId="{79FE78C0-77B5-48A0-83CA-8EE8E75AE238}" srcOrd="1" destOrd="0" presId="urn:microsoft.com/office/officeart/2005/8/layout/target3"/>
    <dgm:cxn modelId="{9E3DFBE7-E4FC-41AD-8657-BE5CAFD76F58}" type="presOf" srcId="{5F7AF082-5F01-45D8-A1B6-EEED905A7BAC}" destId="{2386B9C3-822A-46CE-9FD8-90B66BBAB034}" srcOrd="0" destOrd="0" presId="urn:microsoft.com/office/officeart/2005/8/layout/target3"/>
    <dgm:cxn modelId="{761D2B41-FEF0-410F-B65C-1E2930C5D319}" srcId="{21F77AED-1370-4D20-A071-AEF885EE664C}" destId="{C927C487-7186-4B69-AFB6-A2A9A5A4C552}" srcOrd="2" destOrd="0" parTransId="{2B9682E5-BE3E-4A2F-86E7-B58A9F4FAE0C}" sibTransId="{B0BB23F3-336C-47C3-8748-2133C6A660E1}"/>
    <dgm:cxn modelId="{5BBCB4DC-0508-45C2-A3BF-4EB14FEC687C}" srcId="{21F77AED-1370-4D20-A071-AEF885EE664C}" destId="{FC5BABB7-5B84-4F36-80FB-2AB820E8DD17}" srcOrd="7" destOrd="0" parTransId="{C170BF17-5394-4F06-87FB-7FE21C51C3DF}" sibTransId="{0793EAB6-104A-4B70-9BF0-F829859F29B3}"/>
    <dgm:cxn modelId="{EC7C599A-353E-4D56-85F9-3F8D0D35167C}" type="presOf" srcId="{87D0D48F-78E7-4BE5-9A43-4FD07232ADB1}" destId="{C3020B0C-BB0E-428D-90CF-B8C14F5E7091}" srcOrd="1" destOrd="0" presId="urn:microsoft.com/office/officeart/2005/8/layout/target3"/>
    <dgm:cxn modelId="{DA3D8434-9467-46CA-ACB6-6BC5C40F2816}" srcId="{21F77AED-1370-4D20-A071-AEF885EE664C}" destId="{706A1DA4-F031-4E49-94E1-6A1CCBEF3E01}" srcOrd="4" destOrd="0" parTransId="{0DEC9F54-4DD4-4562-A2A3-DB130977ACB1}" sibTransId="{2489822F-963D-4414-BDE5-B5633B33E0C5}"/>
    <dgm:cxn modelId="{DC2605A6-7CB9-4485-8207-92F4BE64D8EC}" type="presOf" srcId="{6DAB1D86-6D5F-4CB8-875B-A68E77FFF0FE}" destId="{1E68B27E-AC8D-43FA-9D60-376F3D3C8A8A}" srcOrd="0" destOrd="0" presId="urn:microsoft.com/office/officeart/2005/8/layout/target3"/>
    <dgm:cxn modelId="{CED9231A-FD52-4A0C-B02C-F38A8232BCD5}" type="presOf" srcId="{AE7E45B5-1411-42F6-A982-B0B757B3B154}" destId="{B8C8887F-4E98-40CD-9656-AA43F2D61C71}" srcOrd="0" destOrd="0" presId="urn:microsoft.com/office/officeart/2005/8/layout/target3"/>
    <dgm:cxn modelId="{4F154668-A0A2-439D-B5B2-52E97998B95E}" type="presOf" srcId="{C927C487-7186-4B69-AFB6-A2A9A5A4C552}" destId="{362043A9-35C6-4916-B67C-BEA76CB7428C}" srcOrd="1" destOrd="0" presId="urn:microsoft.com/office/officeart/2005/8/layout/target3"/>
    <dgm:cxn modelId="{1E20E5C9-F7C7-4168-AAF7-5438DAB49467}" srcId="{21F77AED-1370-4D20-A071-AEF885EE664C}" destId="{5620734B-3A10-4765-9209-29B26C06D5E8}" srcOrd="6" destOrd="0" parTransId="{1B11B088-BD09-4C1B-8930-9D454C5667B9}" sibTransId="{0AE907E1-6B94-401F-B36E-C475721C7696}"/>
    <dgm:cxn modelId="{05A50B1A-E410-4F94-BB9A-BDF59B5D2F0A}" type="presOf" srcId="{21F77AED-1370-4D20-A071-AEF885EE664C}" destId="{9FEF8C45-21DB-41A7-849C-F30B65AEE24D}" srcOrd="0" destOrd="0" presId="urn:microsoft.com/office/officeart/2005/8/layout/target3"/>
    <dgm:cxn modelId="{FB655F3A-BD23-4498-AAAC-D41E2254E2AA}" type="presOf" srcId="{5620734B-3A10-4765-9209-29B26C06D5E8}" destId="{1DBAF2AD-EAC8-41DF-930E-E312C197D57A}" srcOrd="0" destOrd="0" presId="urn:microsoft.com/office/officeart/2005/8/layout/target3"/>
    <dgm:cxn modelId="{B85E4EF2-F9ED-476A-9F57-A73BDC9187BB}" type="presOf" srcId="{5620734B-3A10-4765-9209-29B26C06D5E8}" destId="{89F9D2DE-1D0F-47FF-923F-4B1591CD7E6E}" srcOrd="1" destOrd="0" presId="urn:microsoft.com/office/officeart/2005/8/layout/target3"/>
    <dgm:cxn modelId="{57C5A4C8-9C86-4D29-B9E9-80CB49515B7E}" type="presParOf" srcId="{9FEF8C45-21DB-41A7-849C-F30B65AEE24D}" destId="{82ED7874-572D-4D30-A0CA-7119AD885992}" srcOrd="0" destOrd="0" presId="urn:microsoft.com/office/officeart/2005/8/layout/target3"/>
    <dgm:cxn modelId="{AFD55EA2-1AE4-43A1-921A-1A42E04DC2BA}" type="presParOf" srcId="{9FEF8C45-21DB-41A7-849C-F30B65AEE24D}" destId="{6B00F71E-ECE6-47F9-8677-3D9CF1C1DB36}" srcOrd="1" destOrd="0" presId="urn:microsoft.com/office/officeart/2005/8/layout/target3"/>
    <dgm:cxn modelId="{514E0099-FFD8-4995-9460-93884B77A7F2}" type="presParOf" srcId="{9FEF8C45-21DB-41A7-849C-F30B65AEE24D}" destId="{1E68B27E-AC8D-43FA-9D60-376F3D3C8A8A}" srcOrd="2" destOrd="0" presId="urn:microsoft.com/office/officeart/2005/8/layout/target3"/>
    <dgm:cxn modelId="{2C8FF504-8890-4A80-8E6E-23BCE5BB4A3E}" type="presParOf" srcId="{9FEF8C45-21DB-41A7-849C-F30B65AEE24D}" destId="{F567B56A-69C7-407F-BD0C-6FD096ABEEFF}" srcOrd="3" destOrd="0" presId="urn:microsoft.com/office/officeart/2005/8/layout/target3"/>
    <dgm:cxn modelId="{6C9ED1EA-1522-40BC-AFE3-FC18386E5A95}" type="presParOf" srcId="{9FEF8C45-21DB-41A7-849C-F30B65AEE24D}" destId="{7A7E0D9C-1A94-4E51-946F-42CCEDE6A52F}" srcOrd="4" destOrd="0" presId="urn:microsoft.com/office/officeart/2005/8/layout/target3"/>
    <dgm:cxn modelId="{D13E4B70-EE27-4742-B114-2AD12F5F837A}" type="presParOf" srcId="{9FEF8C45-21DB-41A7-849C-F30B65AEE24D}" destId="{B8C8887F-4E98-40CD-9656-AA43F2D61C71}" srcOrd="5" destOrd="0" presId="urn:microsoft.com/office/officeart/2005/8/layout/target3"/>
    <dgm:cxn modelId="{6819A167-23E8-4215-9C7C-AC2BE561E9AC}" type="presParOf" srcId="{9FEF8C45-21DB-41A7-849C-F30B65AEE24D}" destId="{BC855103-9779-4EB1-B412-36AFCF298811}" srcOrd="6" destOrd="0" presId="urn:microsoft.com/office/officeart/2005/8/layout/target3"/>
    <dgm:cxn modelId="{97C27B50-B90A-4EDD-96D2-BBBB1B4E076C}" type="presParOf" srcId="{9FEF8C45-21DB-41A7-849C-F30B65AEE24D}" destId="{EBE5D935-5575-434C-AFF0-4A94960B83AF}" srcOrd="7" destOrd="0" presId="urn:microsoft.com/office/officeart/2005/8/layout/target3"/>
    <dgm:cxn modelId="{BD841F98-AA05-4560-8CEF-F46DE71FA1BC}" type="presParOf" srcId="{9FEF8C45-21DB-41A7-849C-F30B65AEE24D}" destId="{C7610601-560D-40AD-AD55-D172F85B7854}" srcOrd="8" destOrd="0" presId="urn:microsoft.com/office/officeart/2005/8/layout/target3"/>
    <dgm:cxn modelId="{DE7DB7F5-09AB-448A-A31B-F882CD34C10A}" type="presParOf" srcId="{9FEF8C45-21DB-41A7-849C-F30B65AEE24D}" destId="{42E4F544-BF9A-4CEE-8CD8-50B934CC8440}" srcOrd="9" destOrd="0" presId="urn:microsoft.com/office/officeart/2005/8/layout/target3"/>
    <dgm:cxn modelId="{2B85684C-5834-4B4E-8F6A-5AC73BEB0E8F}" type="presParOf" srcId="{9FEF8C45-21DB-41A7-849C-F30B65AEE24D}" destId="{7CEF75F9-5E7A-4276-902C-B1D85FC78D8B}" srcOrd="10" destOrd="0" presId="urn:microsoft.com/office/officeart/2005/8/layout/target3"/>
    <dgm:cxn modelId="{1DACF1E2-C224-4559-BB24-A9F07ED43277}" type="presParOf" srcId="{9FEF8C45-21DB-41A7-849C-F30B65AEE24D}" destId="{93718F8D-07C1-4293-BCB9-9EF3AB0D327D}" srcOrd="11" destOrd="0" presId="urn:microsoft.com/office/officeart/2005/8/layout/target3"/>
    <dgm:cxn modelId="{4F38BB6C-1AE6-4006-8283-72161B41FC6B}" type="presParOf" srcId="{9FEF8C45-21DB-41A7-849C-F30B65AEE24D}" destId="{9CC25129-33D2-4280-AB15-F1EE1CD12F1E}" srcOrd="12" destOrd="0" presId="urn:microsoft.com/office/officeart/2005/8/layout/target3"/>
    <dgm:cxn modelId="{BF695B07-CD6E-4D01-A52C-A74A3383E3D2}" type="presParOf" srcId="{9FEF8C45-21DB-41A7-849C-F30B65AEE24D}" destId="{88D83793-4CAC-42E4-A6A7-E9444B739481}" srcOrd="13" destOrd="0" presId="urn:microsoft.com/office/officeart/2005/8/layout/target3"/>
    <dgm:cxn modelId="{4E4A9478-2B77-439E-AF1B-D492417743EF}" type="presParOf" srcId="{9FEF8C45-21DB-41A7-849C-F30B65AEE24D}" destId="{B8531840-91D2-4C42-8854-F14C9B380F8A}" srcOrd="14" destOrd="0" presId="urn:microsoft.com/office/officeart/2005/8/layout/target3"/>
    <dgm:cxn modelId="{53F5C993-7D41-4963-BA62-28A88DB2F0D1}" type="presParOf" srcId="{9FEF8C45-21DB-41A7-849C-F30B65AEE24D}" destId="{563EEB18-5384-49F2-B88B-151A635CAE5F}" srcOrd="15" destOrd="0" presId="urn:microsoft.com/office/officeart/2005/8/layout/target3"/>
    <dgm:cxn modelId="{AF6D64FA-B91B-4B99-9FFC-CB5FF5B8E05D}" type="presParOf" srcId="{9FEF8C45-21DB-41A7-849C-F30B65AEE24D}" destId="{86B2930A-A6CC-4CDE-B02B-CEE7A3AFC972}" srcOrd="16" destOrd="0" presId="urn:microsoft.com/office/officeart/2005/8/layout/target3"/>
    <dgm:cxn modelId="{063F1658-D27A-495A-ABDD-5B21D3ABBB17}" type="presParOf" srcId="{9FEF8C45-21DB-41A7-849C-F30B65AEE24D}" destId="{2386B9C3-822A-46CE-9FD8-90B66BBAB034}" srcOrd="17" destOrd="0" presId="urn:microsoft.com/office/officeart/2005/8/layout/target3"/>
    <dgm:cxn modelId="{0A6C7372-AFF9-4624-8C7E-C5B7F1CA6D9B}" type="presParOf" srcId="{9FEF8C45-21DB-41A7-849C-F30B65AEE24D}" destId="{9E46D1DB-2C60-4F76-A15E-6DCDA69B46E6}" srcOrd="18" destOrd="0" presId="urn:microsoft.com/office/officeart/2005/8/layout/target3"/>
    <dgm:cxn modelId="{44B660E6-516D-4D63-A6E0-70F742E1B1FF}" type="presParOf" srcId="{9FEF8C45-21DB-41A7-849C-F30B65AEE24D}" destId="{30538FE6-E8CE-466C-9160-F107A42BF71E}" srcOrd="19" destOrd="0" presId="urn:microsoft.com/office/officeart/2005/8/layout/target3"/>
    <dgm:cxn modelId="{77461843-7A39-4417-94F7-7401AB067478}" type="presParOf" srcId="{9FEF8C45-21DB-41A7-849C-F30B65AEE24D}" destId="{1DBAF2AD-EAC8-41DF-930E-E312C197D57A}" srcOrd="20" destOrd="0" presId="urn:microsoft.com/office/officeart/2005/8/layout/target3"/>
    <dgm:cxn modelId="{ABFA91BB-7608-49E0-8EB5-2C3E44451770}" type="presParOf" srcId="{9FEF8C45-21DB-41A7-849C-F30B65AEE24D}" destId="{74C5A1C3-3C31-4CFB-AC17-0C04ADE78600}" srcOrd="21" destOrd="0" presId="urn:microsoft.com/office/officeart/2005/8/layout/target3"/>
    <dgm:cxn modelId="{8D13DCB7-0EA9-4F14-94C0-562CE6B3BECA}" type="presParOf" srcId="{9FEF8C45-21DB-41A7-849C-F30B65AEE24D}" destId="{75BDEC9D-AD8B-4F4D-9F74-F7E20769D58A}" srcOrd="22" destOrd="0" presId="urn:microsoft.com/office/officeart/2005/8/layout/target3"/>
    <dgm:cxn modelId="{768FD0B0-0F7C-40C8-B3CD-0D0AE0642974}" type="presParOf" srcId="{9FEF8C45-21DB-41A7-849C-F30B65AEE24D}" destId="{362043A9-35C6-4916-B67C-BEA76CB7428C}" srcOrd="23" destOrd="0" presId="urn:microsoft.com/office/officeart/2005/8/layout/target3"/>
    <dgm:cxn modelId="{24434B9D-1F54-4776-82B2-8EC535DDE710}" type="presParOf" srcId="{9FEF8C45-21DB-41A7-849C-F30B65AEE24D}" destId="{C3020B0C-BB0E-428D-90CF-B8C14F5E7091}" srcOrd="24" destOrd="0" presId="urn:microsoft.com/office/officeart/2005/8/layout/target3"/>
    <dgm:cxn modelId="{7FA9E3D7-26B1-4A45-A1A3-2C18F509B3B8}" type="presParOf" srcId="{9FEF8C45-21DB-41A7-849C-F30B65AEE24D}" destId="{5AA7352D-E2BF-425E-9E13-A325F2B7E7EB}" srcOrd="25" destOrd="0" presId="urn:microsoft.com/office/officeart/2005/8/layout/target3"/>
    <dgm:cxn modelId="{85EA04C0-F87B-44E1-97B1-889006768E95}" type="presParOf" srcId="{9FEF8C45-21DB-41A7-849C-F30B65AEE24D}" destId="{79FE78C0-77B5-48A0-83CA-8EE8E75AE238}" srcOrd="26" destOrd="0" presId="urn:microsoft.com/office/officeart/2005/8/layout/target3"/>
    <dgm:cxn modelId="{7A759BB1-8DDE-43DB-9BE7-48A70A601FAF}" type="presParOf" srcId="{9FEF8C45-21DB-41A7-849C-F30B65AEE24D}" destId="{89F9D2DE-1D0F-47FF-923F-4B1591CD7E6E}" srcOrd="2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29E647-5CBE-4AF9-9598-D191113414A7}" type="doc">
      <dgm:prSet loTypeId="urn:microsoft.com/office/officeart/2005/8/layout/hierarchy4" loCatId="list" qsTypeId="urn:microsoft.com/office/officeart/2005/8/quickstyle/3d4" qsCatId="3D" csTypeId="urn:microsoft.com/office/officeart/2005/8/colors/accent1_2#2" csCatId="accent1"/>
      <dgm:spPr/>
      <dgm:t>
        <a:bodyPr/>
        <a:lstStyle/>
        <a:p>
          <a:endParaRPr lang="ru-RU"/>
        </a:p>
      </dgm:t>
    </dgm:pt>
    <dgm:pt modelId="{03D617DE-AAF5-4F8D-8550-0FAC10A3D9F8}">
      <dgm:prSet/>
      <dgm:spPr/>
      <dgm:t>
        <a:bodyPr/>
        <a:lstStyle/>
        <a:p>
          <a:pPr rtl="0"/>
          <a:r>
            <a:rPr lang="ru-RU" b="1" dirty="0" smtClean="0"/>
            <a:t>Решения «Фокус»</a:t>
          </a:r>
          <a:endParaRPr lang="ru-RU" b="1" dirty="0"/>
        </a:p>
      </dgm:t>
    </dgm:pt>
    <dgm:pt modelId="{39742775-4C82-43F5-807C-77B166D1722C}" type="parTrans" cxnId="{1368E03F-9F58-44FE-A0F5-54F105ED2D09}">
      <dgm:prSet/>
      <dgm:spPr/>
      <dgm:t>
        <a:bodyPr/>
        <a:lstStyle/>
        <a:p>
          <a:endParaRPr lang="ru-RU"/>
        </a:p>
      </dgm:t>
    </dgm:pt>
    <dgm:pt modelId="{D2F4C9AB-B7D3-4BCD-ACE7-0D8EDAD535AB}" type="sibTrans" cxnId="{1368E03F-9F58-44FE-A0F5-54F105ED2D09}">
      <dgm:prSet/>
      <dgm:spPr/>
      <dgm:t>
        <a:bodyPr/>
        <a:lstStyle/>
        <a:p>
          <a:endParaRPr lang="ru-RU"/>
        </a:p>
      </dgm:t>
    </dgm:pt>
    <dgm:pt modelId="{6FF973D3-24B7-4910-827D-ED55642B9122}" type="pres">
      <dgm:prSet presAssocID="{2529E647-5CBE-4AF9-9598-D191113414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6A42B6-9153-49B9-B8AA-9BC1E9CFB76F}" type="pres">
      <dgm:prSet presAssocID="{03D617DE-AAF5-4F8D-8550-0FAC10A3D9F8}" presName="vertOne" presStyleCnt="0"/>
      <dgm:spPr/>
    </dgm:pt>
    <dgm:pt modelId="{1FAC4F2E-9CD3-4930-84AC-2DEBC1797BF3}" type="pres">
      <dgm:prSet presAssocID="{03D617DE-AAF5-4F8D-8550-0FAC10A3D9F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2C6ECA-DA27-4D07-822E-D6811CF28DA7}" type="pres">
      <dgm:prSet presAssocID="{03D617DE-AAF5-4F8D-8550-0FAC10A3D9F8}" presName="horzOne" presStyleCnt="0"/>
      <dgm:spPr/>
    </dgm:pt>
  </dgm:ptLst>
  <dgm:cxnLst>
    <dgm:cxn modelId="{B3F7ED59-80BC-4DDF-9E8B-4AA8D5FFB8CB}" type="presOf" srcId="{03D617DE-AAF5-4F8D-8550-0FAC10A3D9F8}" destId="{1FAC4F2E-9CD3-4930-84AC-2DEBC1797BF3}" srcOrd="0" destOrd="0" presId="urn:microsoft.com/office/officeart/2005/8/layout/hierarchy4"/>
    <dgm:cxn modelId="{1368E03F-9F58-44FE-A0F5-54F105ED2D09}" srcId="{2529E647-5CBE-4AF9-9598-D191113414A7}" destId="{03D617DE-AAF5-4F8D-8550-0FAC10A3D9F8}" srcOrd="0" destOrd="0" parTransId="{39742775-4C82-43F5-807C-77B166D1722C}" sibTransId="{D2F4C9AB-B7D3-4BCD-ACE7-0D8EDAD535AB}"/>
    <dgm:cxn modelId="{9E836992-2CD0-42F9-902F-5987AF989617}" type="presOf" srcId="{2529E647-5CBE-4AF9-9598-D191113414A7}" destId="{6FF973D3-24B7-4910-827D-ED55642B9122}" srcOrd="0" destOrd="0" presId="urn:microsoft.com/office/officeart/2005/8/layout/hierarchy4"/>
    <dgm:cxn modelId="{E33343A0-0753-4233-B255-4F6F958781BC}" type="presParOf" srcId="{6FF973D3-24B7-4910-827D-ED55642B9122}" destId="{066A42B6-9153-49B9-B8AA-9BC1E9CFB76F}" srcOrd="0" destOrd="0" presId="urn:microsoft.com/office/officeart/2005/8/layout/hierarchy4"/>
    <dgm:cxn modelId="{40E9E355-DFA8-4EC5-8F17-7FD5C268FD1B}" type="presParOf" srcId="{066A42B6-9153-49B9-B8AA-9BC1E9CFB76F}" destId="{1FAC4F2E-9CD3-4930-84AC-2DEBC1797BF3}" srcOrd="0" destOrd="0" presId="urn:microsoft.com/office/officeart/2005/8/layout/hierarchy4"/>
    <dgm:cxn modelId="{199E67A1-8CA0-438E-A8A2-6A88E9172706}" type="presParOf" srcId="{066A42B6-9153-49B9-B8AA-9BC1E9CFB76F}" destId="{442C6ECA-DA27-4D07-822E-D6811CF28DA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E3CD7F-BF30-4B6D-898B-0379BCC146D7}" type="doc">
      <dgm:prSet loTypeId="urn:microsoft.com/office/officeart/2005/8/layout/vList5" loCatId="list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5C485DB-51DA-4620-94D6-7D72B1292151}">
      <dgm:prSet/>
      <dgm:spPr/>
      <dgm:t>
        <a:bodyPr/>
        <a:lstStyle/>
        <a:p>
          <a:pPr rtl="0"/>
          <a:r>
            <a:rPr lang="ru-RU" dirty="0" smtClean="0"/>
            <a:t>Режиссёр </a:t>
          </a:r>
          <a:endParaRPr lang="en-US" dirty="0"/>
        </a:p>
      </dgm:t>
    </dgm:pt>
    <dgm:pt modelId="{CC702B8F-A191-419E-9EE6-EA6D88D13A6B}" type="parTrans" cxnId="{DE2B1444-6BD2-4FA2-BF56-90BF3D6E383F}">
      <dgm:prSet/>
      <dgm:spPr/>
      <dgm:t>
        <a:bodyPr/>
        <a:lstStyle/>
        <a:p>
          <a:endParaRPr lang="ru-RU"/>
        </a:p>
      </dgm:t>
    </dgm:pt>
    <dgm:pt modelId="{7C63474A-CF53-4EC4-98B3-F077714C8AE0}" type="sibTrans" cxnId="{DE2B1444-6BD2-4FA2-BF56-90BF3D6E383F}">
      <dgm:prSet/>
      <dgm:spPr/>
      <dgm:t>
        <a:bodyPr/>
        <a:lstStyle/>
        <a:p>
          <a:endParaRPr lang="ru-RU"/>
        </a:p>
      </dgm:t>
    </dgm:pt>
    <dgm:pt modelId="{7CBFFA7D-F388-4D67-95D4-9B21A9FF4601}">
      <dgm:prSet/>
      <dgm:spPr/>
      <dgm:t>
        <a:bodyPr/>
        <a:lstStyle/>
        <a:p>
          <a:pPr rtl="0"/>
          <a:r>
            <a:rPr lang="ru-RU" dirty="0" smtClean="0"/>
            <a:t>сценарий + </a:t>
          </a:r>
          <a:r>
            <a:rPr lang="ru-RU" dirty="0" err="1" smtClean="0"/>
            <a:t>интерактив</a:t>
          </a:r>
          <a:r>
            <a:rPr lang="ru-RU" dirty="0" smtClean="0"/>
            <a:t>, от «всё сам» до полного штата.</a:t>
          </a:r>
          <a:endParaRPr lang="ru-RU" dirty="0"/>
        </a:p>
      </dgm:t>
    </dgm:pt>
    <dgm:pt modelId="{40F58B4B-2D39-4993-8179-EF6D9ADC275B}" type="parTrans" cxnId="{047ED5CC-FDDD-4A22-BDCA-E8C93F2A7748}">
      <dgm:prSet/>
      <dgm:spPr/>
      <dgm:t>
        <a:bodyPr/>
        <a:lstStyle/>
        <a:p>
          <a:endParaRPr lang="ru-RU"/>
        </a:p>
      </dgm:t>
    </dgm:pt>
    <dgm:pt modelId="{96896C64-4E34-483B-953D-C870EB9F43BC}" type="sibTrans" cxnId="{047ED5CC-FDDD-4A22-BDCA-E8C93F2A7748}">
      <dgm:prSet/>
      <dgm:spPr/>
      <dgm:t>
        <a:bodyPr/>
        <a:lstStyle/>
        <a:p>
          <a:endParaRPr lang="ru-RU"/>
        </a:p>
      </dgm:t>
    </dgm:pt>
    <dgm:pt modelId="{6B083F6C-ACE5-41A7-8DCF-9A82EB4933FF}">
      <dgm:prSet/>
      <dgm:spPr/>
      <dgm:t>
        <a:bodyPr/>
        <a:lstStyle/>
        <a:p>
          <a:pPr rtl="0"/>
          <a:r>
            <a:rPr lang="ru-RU" dirty="0" smtClean="0"/>
            <a:t>Сценарист </a:t>
          </a:r>
          <a:endParaRPr lang="en-US" dirty="0"/>
        </a:p>
      </dgm:t>
    </dgm:pt>
    <dgm:pt modelId="{5EFE0010-13FB-4279-B752-A7741641B137}" type="parTrans" cxnId="{33623901-D3C2-4A37-A4B6-006284A885A4}">
      <dgm:prSet/>
      <dgm:spPr/>
      <dgm:t>
        <a:bodyPr/>
        <a:lstStyle/>
        <a:p>
          <a:endParaRPr lang="ru-RU"/>
        </a:p>
      </dgm:t>
    </dgm:pt>
    <dgm:pt modelId="{CE4E0EF8-7F6F-4D42-B5A0-2EF33131FE93}" type="sibTrans" cxnId="{33623901-D3C2-4A37-A4B6-006284A885A4}">
      <dgm:prSet/>
      <dgm:spPr/>
      <dgm:t>
        <a:bodyPr/>
        <a:lstStyle/>
        <a:p>
          <a:endParaRPr lang="ru-RU"/>
        </a:p>
      </dgm:t>
    </dgm:pt>
    <dgm:pt modelId="{D1E35418-8D0C-4129-8848-4813895566E5}">
      <dgm:prSet/>
      <dgm:spPr/>
      <dgm:t>
        <a:bodyPr/>
        <a:lstStyle/>
        <a:p>
          <a:pPr rtl="0"/>
          <a:r>
            <a:rPr lang="ru-RU" dirty="0" smtClean="0"/>
            <a:t>всё может попробовать самостоятельно</a:t>
          </a:r>
          <a:endParaRPr lang="ru-RU" dirty="0"/>
        </a:p>
      </dgm:t>
    </dgm:pt>
    <dgm:pt modelId="{8F10CF7E-5787-4089-9D6F-59CA17FAC3AA}" type="parTrans" cxnId="{D0295454-9345-4756-96CE-79C47D002CEB}">
      <dgm:prSet/>
      <dgm:spPr/>
      <dgm:t>
        <a:bodyPr/>
        <a:lstStyle/>
        <a:p>
          <a:endParaRPr lang="ru-RU"/>
        </a:p>
      </dgm:t>
    </dgm:pt>
    <dgm:pt modelId="{50ABC07A-CBF2-4438-8F53-9B8C9FDFB6BD}" type="sibTrans" cxnId="{D0295454-9345-4756-96CE-79C47D002CEB}">
      <dgm:prSet/>
      <dgm:spPr/>
      <dgm:t>
        <a:bodyPr/>
        <a:lstStyle/>
        <a:p>
          <a:endParaRPr lang="ru-RU"/>
        </a:p>
      </dgm:t>
    </dgm:pt>
    <dgm:pt modelId="{4DEA85DB-8CB7-4D73-8340-2B1C3302C6B1}">
      <dgm:prSet/>
      <dgm:spPr/>
      <dgm:t>
        <a:bodyPr/>
        <a:lstStyle/>
        <a:p>
          <a:pPr rtl="0"/>
          <a:r>
            <a:rPr lang="ru-RU" dirty="0" smtClean="0"/>
            <a:t>Дизайнер</a:t>
          </a:r>
          <a:endParaRPr lang="en-US" dirty="0"/>
        </a:p>
      </dgm:t>
    </dgm:pt>
    <dgm:pt modelId="{BE5D1614-ED92-40C7-87B1-3AE11E3B6E1B}" type="parTrans" cxnId="{41294915-AD45-4D99-B006-5729137A245F}">
      <dgm:prSet/>
      <dgm:spPr/>
      <dgm:t>
        <a:bodyPr/>
        <a:lstStyle/>
        <a:p>
          <a:endParaRPr lang="ru-RU"/>
        </a:p>
      </dgm:t>
    </dgm:pt>
    <dgm:pt modelId="{9A52B3B1-0BF2-4A23-AC90-AB556C42C31B}" type="sibTrans" cxnId="{41294915-AD45-4D99-B006-5729137A245F}">
      <dgm:prSet/>
      <dgm:spPr/>
      <dgm:t>
        <a:bodyPr/>
        <a:lstStyle/>
        <a:p>
          <a:endParaRPr lang="ru-RU"/>
        </a:p>
      </dgm:t>
    </dgm:pt>
    <dgm:pt modelId="{B71AC386-5F7D-4223-8BBF-FF3812BE0692}">
      <dgm:prSet/>
      <dgm:spPr/>
      <dgm:t>
        <a:bodyPr/>
        <a:lstStyle/>
        <a:p>
          <a:pPr rtl="0"/>
          <a:r>
            <a:rPr lang="ru-RU" dirty="0" smtClean="0"/>
            <a:t>от библиотек готовых шаблонных сцен с лёгкой адаптацией до мощнейшего универсального авторского инструментария</a:t>
          </a:r>
          <a:endParaRPr lang="ru-RU" dirty="0"/>
        </a:p>
      </dgm:t>
    </dgm:pt>
    <dgm:pt modelId="{677BA6EB-6007-47C7-B477-7A9C76AE2C3A}" type="parTrans" cxnId="{B2BFB0AD-8678-4EF3-9E72-758FFB844F5D}">
      <dgm:prSet/>
      <dgm:spPr/>
      <dgm:t>
        <a:bodyPr/>
        <a:lstStyle/>
        <a:p>
          <a:endParaRPr lang="ru-RU"/>
        </a:p>
      </dgm:t>
    </dgm:pt>
    <dgm:pt modelId="{CF40FABF-71F2-469A-954B-377572524D32}" type="sibTrans" cxnId="{B2BFB0AD-8678-4EF3-9E72-758FFB844F5D}">
      <dgm:prSet/>
      <dgm:spPr/>
      <dgm:t>
        <a:bodyPr/>
        <a:lstStyle/>
        <a:p>
          <a:endParaRPr lang="ru-RU"/>
        </a:p>
      </dgm:t>
    </dgm:pt>
    <dgm:pt modelId="{76D90217-919A-4F16-B159-8DBA5FD7280A}">
      <dgm:prSet/>
      <dgm:spPr/>
      <dgm:t>
        <a:bodyPr/>
        <a:lstStyle/>
        <a:p>
          <a:pPr rtl="0"/>
          <a:r>
            <a:rPr lang="ru-RU" dirty="0" smtClean="0"/>
            <a:t>Инженер </a:t>
          </a:r>
          <a:endParaRPr lang="en-US" dirty="0"/>
        </a:p>
      </dgm:t>
    </dgm:pt>
    <dgm:pt modelId="{7A5AEE33-702A-4367-818A-C97F4A81C06D}" type="parTrans" cxnId="{B33D80AF-95FB-408D-8380-664FD0AAAF30}">
      <dgm:prSet/>
      <dgm:spPr/>
      <dgm:t>
        <a:bodyPr/>
        <a:lstStyle/>
        <a:p>
          <a:endParaRPr lang="ru-RU"/>
        </a:p>
      </dgm:t>
    </dgm:pt>
    <dgm:pt modelId="{6FFD7C37-A0A1-4CE8-B9C4-6D6FEC67A8B6}" type="sibTrans" cxnId="{B33D80AF-95FB-408D-8380-664FD0AAAF30}">
      <dgm:prSet/>
      <dgm:spPr/>
      <dgm:t>
        <a:bodyPr/>
        <a:lstStyle/>
        <a:p>
          <a:endParaRPr lang="ru-RU"/>
        </a:p>
      </dgm:t>
    </dgm:pt>
    <dgm:pt modelId="{B44AA862-C5F2-4505-A72C-C3F6B28C46C1}">
      <dgm:prSet/>
      <dgm:spPr/>
      <dgm:t>
        <a:bodyPr/>
        <a:lstStyle/>
        <a:p>
          <a:pPr rtl="0"/>
          <a:r>
            <a:rPr lang="ru-RU" dirty="0" smtClean="0"/>
            <a:t>статичная коммутация, упрощенные настройки, готовая «</a:t>
          </a:r>
          <a:r>
            <a:rPr lang="ru-RU" dirty="0" err="1" smtClean="0"/>
            <a:t>всё-в-одном</a:t>
          </a:r>
          <a:r>
            <a:rPr lang="ru-RU" dirty="0" smtClean="0"/>
            <a:t>» система</a:t>
          </a:r>
          <a:endParaRPr lang="ru-RU" dirty="0"/>
        </a:p>
      </dgm:t>
    </dgm:pt>
    <dgm:pt modelId="{FC03ACCB-109D-42E2-891E-18A6AC3FC197}" type="parTrans" cxnId="{618BF794-A50A-47C9-BF58-24CE57CB3632}">
      <dgm:prSet/>
      <dgm:spPr/>
      <dgm:t>
        <a:bodyPr/>
        <a:lstStyle/>
        <a:p>
          <a:endParaRPr lang="ru-RU"/>
        </a:p>
      </dgm:t>
    </dgm:pt>
    <dgm:pt modelId="{48565B84-9E2F-48A2-BAA3-C94AB1D7E3F4}" type="sibTrans" cxnId="{618BF794-A50A-47C9-BF58-24CE57CB3632}">
      <dgm:prSet/>
      <dgm:spPr/>
      <dgm:t>
        <a:bodyPr/>
        <a:lstStyle/>
        <a:p>
          <a:endParaRPr lang="ru-RU"/>
        </a:p>
      </dgm:t>
    </dgm:pt>
    <dgm:pt modelId="{600966FA-AAFB-49F3-B640-C76B849C3397}">
      <dgm:prSet/>
      <dgm:spPr/>
      <dgm:t>
        <a:bodyPr/>
        <a:lstStyle/>
        <a:p>
          <a:pPr rtl="0"/>
          <a:r>
            <a:rPr lang="ru-RU" dirty="0" smtClean="0"/>
            <a:t>Телеоператор</a:t>
          </a:r>
          <a:endParaRPr lang="en-US" dirty="0"/>
        </a:p>
      </dgm:t>
    </dgm:pt>
    <dgm:pt modelId="{941F6595-ED94-44DC-BF73-9413DC6A08AF}" type="parTrans" cxnId="{B1D797BA-3193-42EB-B56A-6055EE72ABA9}">
      <dgm:prSet/>
      <dgm:spPr/>
      <dgm:t>
        <a:bodyPr/>
        <a:lstStyle/>
        <a:p>
          <a:endParaRPr lang="ru-RU"/>
        </a:p>
      </dgm:t>
    </dgm:pt>
    <dgm:pt modelId="{AB625609-EB20-4590-909B-42A0437829DC}" type="sibTrans" cxnId="{B1D797BA-3193-42EB-B56A-6055EE72ABA9}">
      <dgm:prSet/>
      <dgm:spPr/>
      <dgm:t>
        <a:bodyPr/>
        <a:lstStyle/>
        <a:p>
          <a:endParaRPr lang="ru-RU"/>
        </a:p>
      </dgm:t>
    </dgm:pt>
    <dgm:pt modelId="{8A3D1A7B-D23C-41C5-BAAE-F5308D8DE5E2}">
      <dgm:prSet/>
      <dgm:spPr/>
      <dgm:t>
        <a:bodyPr/>
        <a:lstStyle/>
        <a:p>
          <a:pPr rtl="0"/>
          <a:r>
            <a:rPr lang="ru-RU" dirty="0" smtClean="0"/>
            <a:t>статичные камеры и свет, простейшая калибровка, </a:t>
          </a:r>
          <a:r>
            <a:rPr lang="ru-RU" dirty="0" err="1" smtClean="0"/>
            <a:t>автокей</a:t>
          </a:r>
          <a:r>
            <a:rPr lang="ru-RU" dirty="0" smtClean="0"/>
            <a:t>, </a:t>
          </a:r>
          <a:r>
            <a:rPr lang="ru-RU" dirty="0" err="1" smtClean="0"/>
            <a:t>пресеты</a:t>
          </a:r>
          <a:r>
            <a:rPr lang="ru-RU" dirty="0" smtClean="0"/>
            <a:t> </a:t>
          </a:r>
          <a:endParaRPr lang="ru-RU" dirty="0"/>
        </a:p>
      </dgm:t>
    </dgm:pt>
    <dgm:pt modelId="{52B7DCFD-F09E-45A6-9D6E-DD894C7A312C}" type="parTrans" cxnId="{41D2DC1B-9E84-49BF-A603-8D948404B660}">
      <dgm:prSet/>
      <dgm:spPr/>
      <dgm:t>
        <a:bodyPr/>
        <a:lstStyle/>
        <a:p>
          <a:endParaRPr lang="ru-RU"/>
        </a:p>
      </dgm:t>
    </dgm:pt>
    <dgm:pt modelId="{4BAA69A1-B881-4AC0-AFE8-FC8556DE2517}" type="sibTrans" cxnId="{41D2DC1B-9E84-49BF-A603-8D948404B660}">
      <dgm:prSet/>
      <dgm:spPr/>
      <dgm:t>
        <a:bodyPr/>
        <a:lstStyle/>
        <a:p>
          <a:endParaRPr lang="ru-RU"/>
        </a:p>
      </dgm:t>
    </dgm:pt>
    <dgm:pt modelId="{04ECEFC1-4C80-4B70-B62A-965CA362A6B1}">
      <dgm:prSet/>
      <dgm:spPr/>
      <dgm:t>
        <a:bodyPr/>
        <a:lstStyle/>
        <a:p>
          <a:pPr rtl="0"/>
          <a:r>
            <a:rPr lang="ru-RU" dirty="0" smtClean="0"/>
            <a:t>Оператор графики</a:t>
          </a:r>
          <a:endParaRPr lang="en-US" dirty="0"/>
        </a:p>
      </dgm:t>
    </dgm:pt>
    <dgm:pt modelId="{5F1FCBA4-39C8-483F-827A-A02298867518}" type="parTrans" cxnId="{C00BA7B3-E1F7-416C-A0D4-F14056D79329}">
      <dgm:prSet/>
      <dgm:spPr/>
      <dgm:t>
        <a:bodyPr/>
        <a:lstStyle/>
        <a:p>
          <a:endParaRPr lang="ru-RU"/>
        </a:p>
      </dgm:t>
    </dgm:pt>
    <dgm:pt modelId="{9D88AC0B-BC7F-443C-8787-4B590CA744EA}" type="sibTrans" cxnId="{C00BA7B3-E1F7-416C-A0D4-F14056D79329}">
      <dgm:prSet/>
      <dgm:spPr/>
      <dgm:t>
        <a:bodyPr/>
        <a:lstStyle/>
        <a:p>
          <a:endParaRPr lang="ru-RU"/>
        </a:p>
      </dgm:t>
    </dgm:pt>
    <dgm:pt modelId="{6EABF714-2431-47E1-80AD-172B6C45A343}">
      <dgm:prSet/>
      <dgm:spPr/>
      <dgm:t>
        <a:bodyPr/>
        <a:lstStyle/>
        <a:p>
          <a:pPr rtl="0"/>
          <a:r>
            <a:rPr lang="ru-RU" dirty="0" smtClean="0"/>
            <a:t>сенсорный экран с интерфейсом «ничего лишнего»</a:t>
          </a:r>
          <a:endParaRPr lang="ru-RU" dirty="0"/>
        </a:p>
      </dgm:t>
    </dgm:pt>
    <dgm:pt modelId="{A13401B7-90C4-4397-8F34-6BC97F432FBB}" type="parTrans" cxnId="{70AC85AE-D5AA-4CD7-9680-EF82B9194730}">
      <dgm:prSet/>
      <dgm:spPr/>
      <dgm:t>
        <a:bodyPr/>
        <a:lstStyle/>
        <a:p>
          <a:endParaRPr lang="ru-RU"/>
        </a:p>
      </dgm:t>
    </dgm:pt>
    <dgm:pt modelId="{1EC2F55E-624A-461A-A5B4-34E698AD01A6}" type="sibTrans" cxnId="{70AC85AE-D5AA-4CD7-9680-EF82B9194730}">
      <dgm:prSet/>
      <dgm:spPr/>
      <dgm:t>
        <a:bodyPr/>
        <a:lstStyle/>
        <a:p>
          <a:endParaRPr lang="ru-RU"/>
        </a:p>
      </dgm:t>
    </dgm:pt>
    <dgm:pt modelId="{77F87672-0AFA-43E1-A8FB-06933221C363}">
      <dgm:prSet/>
      <dgm:spPr/>
      <dgm:t>
        <a:bodyPr/>
        <a:lstStyle/>
        <a:p>
          <a:pPr rtl="0"/>
          <a:r>
            <a:rPr lang="ru-RU" dirty="0" smtClean="0"/>
            <a:t>Редактор</a:t>
          </a:r>
          <a:endParaRPr lang="en-US" dirty="0"/>
        </a:p>
      </dgm:t>
    </dgm:pt>
    <dgm:pt modelId="{185BA589-C0FF-4B6F-AB92-3E93B1A8A9B0}" type="parTrans" cxnId="{3CF6D3B1-A02C-408C-B2BF-C211BE6F4BFD}">
      <dgm:prSet/>
      <dgm:spPr/>
      <dgm:t>
        <a:bodyPr/>
        <a:lstStyle/>
        <a:p>
          <a:endParaRPr lang="ru-RU"/>
        </a:p>
      </dgm:t>
    </dgm:pt>
    <dgm:pt modelId="{618DC521-A76D-4E08-9D96-B6EA664A2FD4}" type="sibTrans" cxnId="{3CF6D3B1-A02C-408C-B2BF-C211BE6F4BFD}">
      <dgm:prSet/>
      <dgm:spPr/>
      <dgm:t>
        <a:bodyPr/>
        <a:lstStyle/>
        <a:p>
          <a:endParaRPr lang="ru-RU"/>
        </a:p>
      </dgm:t>
    </dgm:pt>
    <dgm:pt modelId="{03A65C1C-FC23-4BF1-81B5-79DEFAE710EA}">
      <dgm:prSet/>
      <dgm:spPr/>
      <dgm:t>
        <a:bodyPr/>
        <a:lstStyle/>
        <a:p>
          <a:pPr rtl="0"/>
          <a:r>
            <a:rPr lang="ru-RU" dirty="0" smtClean="0"/>
            <a:t>минимум ежедневной подготовки к выпуску</a:t>
          </a:r>
          <a:endParaRPr lang="ru-RU" dirty="0"/>
        </a:p>
      </dgm:t>
    </dgm:pt>
    <dgm:pt modelId="{4EB5DB17-D7A5-4F6B-A7B1-C24FA3A16AD4}" type="parTrans" cxnId="{521FAD4E-776E-4AC5-80BD-2F8DFB375E5A}">
      <dgm:prSet/>
      <dgm:spPr/>
      <dgm:t>
        <a:bodyPr/>
        <a:lstStyle/>
        <a:p>
          <a:endParaRPr lang="ru-RU"/>
        </a:p>
      </dgm:t>
    </dgm:pt>
    <dgm:pt modelId="{70C9E473-BA40-423D-8C46-B14D4B0BE6F6}" type="sibTrans" cxnId="{521FAD4E-776E-4AC5-80BD-2F8DFB375E5A}">
      <dgm:prSet/>
      <dgm:spPr/>
      <dgm:t>
        <a:bodyPr/>
        <a:lstStyle/>
        <a:p>
          <a:endParaRPr lang="ru-RU"/>
        </a:p>
      </dgm:t>
    </dgm:pt>
    <dgm:pt modelId="{4389DD68-0E4C-455B-976A-47AF43055B9E}">
      <dgm:prSet/>
      <dgm:spPr/>
      <dgm:t>
        <a:bodyPr/>
        <a:lstStyle/>
        <a:p>
          <a:pPr rtl="0"/>
          <a:r>
            <a:rPr lang="ru-RU" dirty="0" smtClean="0"/>
            <a:t>Диктор</a:t>
          </a:r>
          <a:endParaRPr lang="en-US" dirty="0"/>
        </a:p>
      </dgm:t>
    </dgm:pt>
    <dgm:pt modelId="{B14B9E57-4618-49BC-B145-4D3F1ADDAA58}" type="parTrans" cxnId="{22C9A5EA-4FE3-4952-A514-C6C70FE81B80}">
      <dgm:prSet/>
      <dgm:spPr/>
      <dgm:t>
        <a:bodyPr/>
        <a:lstStyle/>
        <a:p>
          <a:endParaRPr lang="ru-RU"/>
        </a:p>
      </dgm:t>
    </dgm:pt>
    <dgm:pt modelId="{C91A5F9D-8778-429B-90BB-28C7020F18A8}" type="sibTrans" cxnId="{22C9A5EA-4FE3-4952-A514-C6C70FE81B80}">
      <dgm:prSet/>
      <dgm:spPr/>
      <dgm:t>
        <a:bodyPr/>
        <a:lstStyle/>
        <a:p>
          <a:endParaRPr lang="ru-RU"/>
        </a:p>
      </dgm:t>
    </dgm:pt>
    <dgm:pt modelId="{15D25787-7250-4311-A96D-9CFAF9F61F6E}">
      <dgm:prSet/>
      <dgm:spPr/>
      <dgm:t>
        <a:bodyPr/>
        <a:lstStyle/>
        <a:p>
          <a:pPr rtl="0"/>
          <a:r>
            <a:rPr lang="ru-RU" dirty="0" smtClean="0"/>
            <a:t>зеркальный монитор, </a:t>
          </a:r>
          <a:r>
            <a:rPr lang="ru-RU" dirty="0" err="1" smtClean="0"/>
            <a:t>интерактив</a:t>
          </a:r>
          <a:endParaRPr lang="ru-RU" dirty="0"/>
        </a:p>
      </dgm:t>
    </dgm:pt>
    <dgm:pt modelId="{A0F96855-FD2B-417A-BF99-8FD0A775ACB0}" type="parTrans" cxnId="{9C756C57-574E-4A70-822A-60EE5DE2B699}">
      <dgm:prSet/>
      <dgm:spPr/>
      <dgm:t>
        <a:bodyPr/>
        <a:lstStyle/>
        <a:p>
          <a:endParaRPr lang="ru-RU"/>
        </a:p>
      </dgm:t>
    </dgm:pt>
    <dgm:pt modelId="{FBB07AEA-3519-49C1-98BA-1E32833CF1BC}" type="sibTrans" cxnId="{9C756C57-574E-4A70-822A-60EE5DE2B699}">
      <dgm:prSet/>
      <dgm:spPr/>
      <dgm:t>
        <a:bodyPr/>
        <a:lstStyle/>
        <a:p>
          <a:endParaRPr lang="ru-RU"/>
        </a:p>
      </dgm:t>
    </dgm:pt>
    <dgm:pt modelId="{DF4173ED-4363-48BD-B836-F9B5C947FD06}">
      <dgm:prSet/>
      <dgm:spPr/>
      <dgm:t>
        <a:bodyPr/>
        <a:lstStyle/>
        <a:p>
          <a:pPr rtl="0"/>
          <a:endParaRPr lang="ru-RU" dirty="0"/>
        </a:p>
      </dgm:t>
    </dgm:pt>
    <dgm:pt modelId="{F6869008-C6C5-453C-A272-2DA5E978221D}" type="parTrans" cxnId="{31D3DC1E-3DED-4EB2-9AFF-1FE29DFAAA83}">
      <dgm:prSet/>
      <dgm:spPr/>
      <dgm:t>
        <a:bodyPr/>
        <a:lstStyle/>
        <a:p>
          <a:endParaRPr lang="ru-RU"/>
        </a:p>
      </dgm:t>
    </dgm:pt>
    <dgm:pt modelId="{07F6CC82-DF12-4C86-92F0-50C89B467749}" type="sibTrans" cxnId="{31D3DC1E-3DED-4EB2-9AFF-1FE29DFAAA83}">
      <dgm:prSet/>
      <dgm:spPr/>
      <dgm:t>
        <a:bodyPr/>
        <a:lstStyle/>
        <a:p>
          <a:endParaRPr lang="ru-RU"/>
        </a:p>
      </dgm:t>
    </dgm:pt>
    <dgm:pt modelId="{37A4F513-8226-419A-92A6-0E149A9E166E}" type="pres">
      <dgm:prSet presAssocID="{7BE3CD7F-BF30-4B6D-898B-0379BCC146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60EC9D-D7A3-4EF3-8EE7-16E62626003C}" type="pres">
      <dgm:prSet presAssocID="{A5C485DB-51DA-4620-94D6-7D72B1292151}" presName="linNode" presStyleCnt="0"/>
      <dgm:spPr/>
    </dgm:pt>
    <dgm:pt modelId="{00D65457-02C1-48E3-B422-4F2667A88763}" type="pres">
      <dgm:prSet presAssocID="{A5C485DB-51DA-4620-94D6-7D72B1292151}" presName="parentText" presStyleLbl="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8AD14-AAB8-4912-9AFD-DBBF56C7D0C6}" type="pres">
      <dgm:prSet presAssocID="{A5C485DB-51DA-4620-94D6-7D72B1292151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23D1F-894E-488B-A573-8B74F3BC56A8}" type="pres">
      <dgm:prSet presAssocID="{7C63474A-CF53-4EC4-98B3-F077714C8AE0}" presName="sp" presStyleCnt="0"/>
      <dgm:spPr/>
    </dgm:pt>
    <dgm:pt modelId="{3549953F-592C-4AEC-B7BC-9DD8F941B2EF}" type="pres">
      <dgm:prSet presAssocID="{6B083F6C-ACE5-41A7-8DCF-9A82EB4933FF}" presName="linNode" presStyleCnt="0"/>
      <dgm:spPr/>
    </dgm:pt>
    <dgm:pt modelId="{C08944D9-6C11-4366-90AA-759E1BB02ACC}" type="pres">
      <dgm:prSet presAssocID="{6B083F6C-ACE5-41A7-8DCF-9A82EB4933FF}" presName="parentText" presStyleLbl="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2A8C9-20E7-4413-B233-F03448C29FC4}" type="pres">
      <dgm:prSet presAssocID="{6B083F6C-ACE5-41A7-8DCF-9A82EB4933FF}" presName="descendantText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39CC0-E6DE-47FC-8DF8-D8175F4ABEC0}" type="pres">
      <dgm:prSet presAssocID="{CE4E0EF8-7F6F-4D42-B5A0-2EF33131FE93}" presName="sp" presStyleCnt="0"/>
      <dgm:spPr/>
    </dgm:pt>
    <dgm:pt modelId="{7E11549A-8C08-4B44-817E-1E81BB5F392F}" type="pres">
      <dgm:prSet presAssocID="{4DEA85DB-8CB7-4D73-8340-2B1C3302C6B1}" presName="linNode" presStyleCnt="0"/>
      <dgm:spPr/>
    </dgm:pt>
    <dgm:pt modelId="{65FB6C3A-21A5-43F3-8E33-DDB5C8587F49}" type="pres">
      <dgm:prSet presAssocID="{4DEA85DB-8CB7-4D73-8340-2B1C3302C6B1}" presName="parentText" presStyleLbl="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0BC48-72BB-4964-89A2-91537B443877}" type="pres">
      <dgm:prSet presAssocID="{4DEA85DB-8CB7-4D73-8340-2B1C3302C6B1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CA39F-D4CE-41CB-8F8B-2B6A709D0936}" type="pres">
      <dgm:prSet presAssocID="{9A52B3B1-0BF2-4A23-AC90-AB556C42C31B}" presName="sp" presStyleCnt="0"/>
      <dgm:spPr/>
    </dgm:pt>
    <dgm:pt modelId="{0E629AE6-0672-4DD1-965B-520BD440DE9A}" type="pres">
      <dgm:prSet presAssocID="{76D90217-919A-4F16-B159-8DBA5FD7280A}" presName="linNode" presStyleCnt="0"/>
      <dgm:spPr/>
    </dgm:pt>
    <dgm:pt modelId="{0E0597AC-60D7-40C1-9A5F-C2622F6132EE}" type="pres">
      <dgm:prSet presAssocID="{76D90217-919A-4F16-B159-8DBA5FD7280A}" presName="parentText" presStyleLbl="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AC812-8F4B-419C-84A0-CE8DA756C0C3}" type="pres">
      <dgm:prSet presAssocID="{76D90217-919A-4F16-B159-8DBA5FD7280A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949A8-1A7F-4C6B-8228-5FE8A555E8E0}" type="pres">
      <dgm:prSet presAssocID="{6FFD7C37-A0A1-4CE8-B9C4-6D6FEC67A8B6}" presName="sp" presStyleCnt="0"/>
      <dgm:spPr/>
    </dgm:pt>
    <dgm:pt modelId="{31762365-1731-4656-BD4F-A444486CB789}" type="pres">
      <dgm:prSet presAssocID="{600966FA-AAFB-49F3-B640-C76B849C3397}" presName="linNode" presStyleCnt="0"/>
      <dgm:spPr/>
    </dgm:pt>
    <dgm:pt modelId="{C5F0994D-A1B1-4492-B3C0-685D21AAB7DE}" type="pres">
      <dgm:prSet presAssocID="{600966FA-AAFB-49F3-B640-C76B849C3397}" presName="parentText" presStyleLbl="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11108-1C4C-4531-B1DB-7B0DE654D4B4}" type="pres">
      <dgm:prSet presAssocID="{600966FA-AAFB-49F3-B640-C76B849C3397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3859A-A08E-45DF-ABC1-8092E81C2336}" type="pres">
      <dgm:prSet presAssocID="{AB625609-EB20-4590-909B-42A0437829DC}" presName="sp" presStyleCnt="0"/>
      <dgm:spPr/>
    </dgm:pt>
    <dgm:pt modelId="{C29DB640-8C21-4FAF-BE27-CE28F112F464}" type="pres">
      <dgm:prSet presAssocID="{04ECEFC1-4C80-4B70-B62A-965CA362A6B1}" presName="linNode" presStyleCnt="0"/>
      <dgm:spPr/>
    </dgm:pt>
    <dgm:pt modelId="{97FBF3F9-0769-4423-ADDE-57B578AD854F}" type="pres">
      <dgm:prSet presAssocID="{04ECEFC1-4C80-4B70-B62A-965CA362A6B1}" presName="parentText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7455E-1B24-4E76-A4D2-D363C1D17D1A}" type="pres">
      <dgm:prSet presAssocID="{04ECEFC1-4C80-4B70-B62A-965CA362A6B1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D6BC4-B7C7-43B5-84A5-3475566AE9C7}" type="pres">
      <dgm:prSet presAssocID="{9D88AC0B-BC7F-443C-8787-4B590CA744EA}" presName="sp" presStyleCnt="0"/>
      <dgm:spPr/>
    </dgm:pt>
    <dgm:pt modelId="{4CA1D2A8-356E-4048-9AF0-B1ABEBD9320F}" type="pres">
      <dgm:prSet presAssocID="{77F87672-0AFA-43E1-A8FB-06933221C363}" presName="linNode" presStyleCnt="0"/>
      <dgm:spPr/>
    </dgm:pt>
    <dgm:pt modelId="{9B80A444-BF82-4949-9B8B-A339E7918346}" type="pres">
      <dgm:prSet presAssocID="{77F87672-0AFA-43E1-A8FB-06933221C363}" presName="parentText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3C44E-C6A0-4A84-9109-50E522F04F1F}" type="pres">
      <dgm:prSet presAssocID="{77F87672-0AFA-43E1-A8FB-06933221C363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B3B64-613F-43CB-AA34-415832031E5A}" type="pres">
      <dgm:prSet presAssocID="{618DC521-A76D-4E08-9D96-B6EA664A2FD4}" presName="sp" presStyleCnt="0"/>
      <dgm:spPr/>
    </dgm:pt>
    <dgm:pt modelId="{5DB4877A-D6B9-4395-8502-1836665FC220}" type="pres">
      <dgm:prSet presAssocID="{4389DD68-0E4C-455B-976A-47AF43055B9E}" presName="linNode" presStyleCnt="0"/>
      <dgm:spPr/>
    </dgm:pt>
    <dgm:pt modelId="{1CDF2B1E-A11B-4327-8C9F-B8BF85F48AE0}" type="pres">
      <dgm:prSet presAssocID="{4389DD68-0E4C-455B-976A-47AF43055B9E}" presName="parentText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0B0D0-BB4E-4978-8108-477C58358A04}" type="pres">
      <dgm:prSet presAssocID="{4389DD68-0E4C-455B-976A-47AF43055B9E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BED85-B786-4D4C-8C7E-B9CD8A6614DE}" type="pres">
      <dgm:prSet presAssocID="{C91A5F9D-8778-429B-90BB-28C7020F18A8}" presName="sp" presStyleCnt="0"/>
      <dgm:spPr/>
    </dgm:pt>
    <dgm:pt modelId="{656F00E1-3EC0-4001-826F-292C745B66C1}" type="pres">
      <dgm:prSet presAssocID="{DF4173ED-4363-48BD-B836-F9B5C947FD06}" presName="linNode" presStyleCnt="0"/>
      <dgm:spPr/>
    </dgm:pt>
    <dgm:pt modelId="{01D24FCF-586E-4551-A3AA-4E718CFF41CA}" type="pres">
      <dgm:prSet presAssocID="{DF4173ED-4363-48BD-B836-F9B5C947FD06}" presName="parentText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3D80AF-95FB-408D-8380-664FD0AAAF30}" srcId="{7BE3CD7F-BF30-4B6D-898B-0379BCC146D7}" destId="{76D90217-919A-4F16-B159-8DBA5FD7280A}" srcOrd="3" destOrd="0" parTransId="{7A5AEE33-702A-4367-818A-C97F4A81C06D}" sibTransId="{6FFD7C37-A0A1-4CE8-B9C4-6D6FEC67A8B6}"/>
    <dgm:cxn modelId="{67508CF2-386E-4E09-BDE1-E46E23EDBE38}" type="presOf" srcId="{4DEA85DB-8CB7-4D73-8340-2B1C3302C6B1}" destId="{65FB6C3A-21A5-43F3-8E33-DDB5C8587F49}" srcOrd="0" destOrd="0" presId="urn:microsoft.com/office/officeart/2005/8/layout/vList5"/>
    <dgm:cxn modelId="{0451C160-9086-4173-AA1D-6D7BBE8E67BD}" type="presOf" srcId="{D1E35418-8D0C-4129-8848-4813895566E5}" destId="{AFF2A8C9-20E7-4413-B233-F03448C29FC4}" srcOrd="0" destOrd="0" presId="urn:microsoft.com/office/officeart/2005/8/layout/vList5"/>
    <dgm:cxn modelId="{9C756C57-574E-4A70-822A-60EE5DE2B699}" srcId="{4389DD68-0E4C-455B-976A-47AF43055B9E}" destId="{15D25787-7250-4311-A96D-9CFAF9F61F6E}" srcOrd="0" destOrd="0" parTransId="{A0F96855-FD2B-417A-BF99-8FD0A775ACB0}" sibTransId="{FBB07AEA-3519-49C1-98BA-1E32833CF1BC}"/>
    <dgm:cxn modelId="{22C9A5EA-4FE3-4952-A514-C6C70FE81B80}" srcId="{7BE3CD7F-BF30-4B6D-898B-0379BCC146D7}" destId="{4389DD68-0E4C-455B-976A-47AF43055B9E}" srcOrd="7" destOrd="0" parTransId="{B14B9E57-4618-49BC-B145-4D3F1ADDAA58}" sibTransId="{C91A5F9D-8778-429B-90BB-28C7020F18A8}"/>
    <dgm:cxn modelId="{5200B8BF-977E-43D4-9DA2-3CBA65081267}" type="presOf" srcId="{A5C485DB-51DA-4620-94D6-7D72B1292151}" destId="{00D65457-02C1-48E3-B422-4F2667A88763}" srcOrd="0" destOrd="0" presId="urn:microsoft.com/office/officeart/2005/8/layout/vList5"/>
    <dgm:cxn modelId="{D2D13D86-C993-4533-82E6-02A6B7278420}" type="presOf" srcId="{6EABF714-2431-47E1-80AD-172B6C45A343}" destId="{6477455E-1B24-4E76-A4D2-D363C1D17D1A}" srcOrd="0" destOrd="0" presId="urn:microsoft.com/office/officeart/2005/8/layout/vList5"/>
    <dgm:cxn modelId="{920BC2AA-6CFF-40C1-87D0-2B2B1FAFD255}" type="presOf" srcId="{8A3D1A7B-D23C-41C5-BAAE-F5308D8DE5E2}" destId="{69311108-1C4C-4531-B1DB-7B0DE654D4B4}" srcOrd="0" destOrd="0" presId="urn:microsoft.com/office/officeart/2005/8/layout/vList5"/>
    <dgm:cxn modelId="{A301A143-0CCA-42C8-A7D0-A4B567561AF7}" type="presOf" srcId="{77F87672-0AFA-43E1-A8FB-06933221C363}" destId="{9B80A444-BF82-4949-9B8B-A339E7918346}" srcOrd="0" destOrd="0" presId="urn:microsoft.com/office/officeart/2005/8/layout/vList5"/>
    <dgm:cxn modelId="{618BF794-A50A-47C9-BF58-24CE57CB3632}" srcId="{76D90217-919A-4F16-B159-8DBA5FD7280A}" destId="{B44AA862-C5F2-4505-A72C-C3F6B28C46C1}" srcOrd="0" destOrd="0" parTransId="{FC03ACCB-109D-42E2-891E-18A6AC3FC197}" sibTransId="{48565B84-9E2F-48A2-BAA3-C94AB1D7E3F4}"/>
    <dgm:cxn modelId="{70AC85AE-D5AA-4CD7-9680-EF82B9194730}" srcId="{04ECEFC1-4C80-4B70-B62A-965CA362A6B1}" destId="{6EABF714-2431-47E1-80AD-172B6C45A343}" srcOrd="0" destOrd="0" parTransId="{A13401B7-90C4-4397-8F34-6BC97F432FBB}" sibTransId="{1EC2F55E-624A-461A-A5B4-34E698AD01A6}"/>
    <dgm:cxn modelId="{41D2DC1B-9E84-49BF-A603-8D948404B660}" srcId="{600966FA-AAFB-49F3-B640-C76B849C3397}" destId="{8A3D1A7B-D23C-41C5-BAAE-F5308D8DE5E2}" srcOrd="0" destOrd="0" parTransId="{52B7DCFD-F09E-45A6-9D6E-DD894C7A312C}" sibTransId="{4BAA69A1-B881-4AC0-AFE8-FC8556DE2517}"/>
    <dgm:cxn modelId="{1EE746B2-7E40-4FDC-9A27-95545100FC4E}" type="presOf" srcId="{B44AA862-C5F2-4505-A72C-C3F6B28C46C1}" destId="{CBFAC812-8F4B-419C-84A0-CE8DA756C0C3}" srcOrd="0" destOrd="0" presId="urn:microsoft.com/office/officeart/2005/8/layout/vList5"/>
    <dgm:cxn modelId="{AD678BE9-8E73-44FC-A8C0-516644A0EB17}" type="presOf" srcId="{7BE3CD7F-BF30-4B6D-898B-0379BCC146D7}" destId="{37A4F513-8226-419A-92A6-0E149A9E166E}" srcOrd="0" destOrd="0" presId="urn:microsoft.com/office/officeart/2005/8/layout/vList5"/>
    <dgm:cxn modelId="{7F04F990-9771-48C4-97CA-E9FFBA5839D6}" type="presOf" srcId="{03A65C1C-FC23-4BF1-81B5-79DEFAE710EA}" destId="{2243C44E-C6A0-4A84-9109-50E522F04F1F}" srcOrd="0" destOrd="0" presId="urn:microsoft.com/office/officeart/2005/8/layout/vList5"/>
    <dgm:cxn modelId="{3CF6D3B1-A02C-408C-B2BF-C211BE6F4BFD}" srcId="{7BE3CD7F-BF30-4B6D-898B-0379BCC146D7}" destId="{77F87672-0AFA-43E1-A8FB-06933221C363}" srcOrd="6" destOrd="0" parTransId="{185BA589-C0FF-4B6F-AB92-3E93B1A8A9B0}" sibTransId="{618DC521-A76D-4E08-9D96-B6EA664A2FD4}"/>
    <dgm:cxn modelId="{33623901-D3C2-4A37-A4B6-006284A885A4}" srcId="{7BE3CD7F-BF30-4B6D-898B-0379BCC146D7}" destId="{6B083F6C-ACE5-41A7-8DCF-9A82EB4933FF}" srcOrd="1" destOrd="0" parTransId="{5EFE0010-13FB-4279-B752-A7741641B137}" sibTransId="{CE4E0EF8-7F6F-4D42-B5A0-2EF33131FE93}"/>
    <dgm:cxn modelId="{4FE59E56-DBA8-41B5-8419-C7DA7CC46FF7}" type="presOf" srcId="{7CBFFA7D-F388-4D67-95D4-9B21A9FF4601}" destId="{A9F8AD14-AAB8-4912-9AFD-DBBF56C7D0C6}" srcOrd="0" destOrd="0" presId="urn:microsoft.com/office/officeart/2005/8/layout/vList5"/>
    <dgm:cxn modelId="{EF6291FF-6F9C-4728-BD6A-7076FB7C5AE7}" type="presOf" srcId="{B71AC386-5F7D-4223-8BBF-FF3812BE0692}" destId="{A840BC48-72BB-4964-89A2-91537B443877}" srcOrd="0" destOrd="0" presId="urn:microsoft.com/office/officeart/2005/8/layout/vList5"/>
    <dgm:cxn modelId="{B36BB0A0-CC2A-4F45-B892-5672B226214F}" type="presOf" srcId="{6B083F6C-ACE5-41A7-8DCF-9A82EB4933FF}" destId="{C08944D9-6C11-4366-90AA-759E1BB02ACC}" srcOrd="0" destOrd="0" presId="urn:microsoft.com/office/officeart/2005/8/layout/vList5"/>
    <dgm:cxn modelId="{41294915-AD45-4D99-B006-5729137A245F}" srcId="{7BE3CD7F-BF30-4B6D-898B-0379BCC146D7}" destId="{4DEA85DB-8CB7-4D73-8340-2B1C3302C6B1}" srcOrd="2" destOrd="0" parTransId="{BE5D1614-ED92-40C7-87B1-3AE11E3B6E1B}" sibTransId="{9A52B3B1-0BF2-4A23-AC90-AB556C42C31B}"/>
    <dgm:cxn modelId="{C00BA7B3-E1F7-416C-A0D4-F14056D79329}" srcId="{7BE3CD7F-BF30-4B6D-898B-0379BCC146D7}" destId="{04ECEFC1-4C80-4B70-B62A-965CA362A6B1}" srcOrd="5" destOrd="0" parTransId="{5F1FCBA4-39C8-483F-827A-A02298867518}" sibTransId="{9D88AC0B-BC7F-443C-8787-4B590CA744EA}"/>
    <dgm:cxn modelId="{3A4CA061-0A08-474B-B615-5E6FD0D31E51}" type="presOf" srcId="{600966FA-AAFB-49F3-B640-C76B849C3397}" destId="{C5F0994D-A1B1-4492-B3C0-685D21AAB7DE}" srcOrd="0" destOrd="0" presId="urn:microsoft.com/office/officeart/2005/8/layout/vList5"/>
    <dgm:cxn modelId="{521FAD4E-776E-4AC5-80BD-2F8DFB375E5A}" srcId="{77F87672-0AFA-43E1-A8FB-06933221C363}" destId="{03A65C1C-FC23-4BF1-81B5-79DEFAE710EA}" srcOrd="0" destOrd="0" parTransId="{4EB5DB17-D7A5-4F6B-A7B1-C24FA3A16AD4}" sibTransId="{70C9E473-BA40-423D-8C46-B14D4B0BE6F6}"/>
    <dgm:cxn modelId="{D0295454-9345-4756-96CE-79C47D002CEB}" srcId="{6B083F6C-ACE5-41A7-8DCF-9A82EB4933FF}" destId="{D1E35418-8D0C-4129-8848-4813895566E5}" srcOrd="0" destOrd="0" parTransId="{8F10CF7E-5787-4089-9D6F-59CA17FAC3AA}" sibTransId="{50ABC07A-CBF2-4438-8F53-9B8C9FDFB6BD}"/>
    <dgm:cxn modelId="{B2BFB0AD-8678-4EF3-9E72-758FFB844F5D}" srcId="{4DEA85DB-8CB7-4D73-8340-2B1C3302C6B1}" destId="{B71AC386-5F7D-4223-8BBF-FF3812BE0692}" srcOrd="0" destOrd="0" parTransId="{677BA6EB-6007-47C7-B477-7A9C76AE2C3A}" sibTransId="{CF40FABF-71F2-469A-954B-377572524D32}"/>
    <dgm:cxn modelId="{B1D797BA-3193-42EB-B56A-6055EE72ABA9}" srcId="{7BE3CD7F-BF30-4B6D-898B-0379BCC146D7}" destId="{600966FA-AAFB-49F3-B640-C76B849C3397}" srcOrd="4" destOrd="0" parTransId="{941F6595-ED94-44DC-BF73-9413DC6A08AF}" sibTransId="{AB625609-EB20-4590-909B-42A0437829DC}"/>
    <dgm:cxn modelId="{31D3DC1E-3DED-4EB2-9AFF-1FE29DFAAA83}" srcId="{7BE3CD7F-BF30-4B6D-898B-0379BCC146D7}" destId="{DF4173ED-4363-48BD-B836-F9B5C947FD06}" srcOrd="8" destOrd="0" parTransId="{F6869008-C6C5-453C-A272-2DA5E978221D}" sibTransId="{07F6CC82-DF12-4C86-92F0-50C89B467749}"/>
    <dgm:cxn modelId="{9B6C17AF-7F3C-4B03-904C-5E81F8F351A2}" type="presOf" srcId="{4389DD68-0E4C-455B-976A-47AF43055B9E}" destId="{1CDF2B1E-A11B-4327-8C9F-B8BF85F48AE0}" srcOrd="0" destOrd="0" presId="urn:microsoft.com/office/officeart/2005/8/layout/vList5"/>
    <dgm:cxn modelId="{DE2B1444-6BD2-4FA2-BF56-90BF3D6E383F}" srcId="{7BE3CD7F-BF30-4B6D-898B-0379BCC146D7}" destId="{A5C485DB-51DA-4620-94D6-7D72B1292151}" srcOrd="0" destOrd="0" parTransId="{CC702B8F-A191-419E-9EE6-EA6D88D13A6B}" sibTransId="{7C63474A-CF53-4EC4-98B3-F077714C8AE0}"/>
    <dgm:cxn modelId="{047ED5CC-FDDD-4A22-BDCA-E8C93F2A7748}" srcId="{A5C485DB-51DA-4620-94D6-7D72B1292151}" destId="{7CBFFA7D-F388-4D67-95D4-9B21A9FF4601}" srcOrd="0" destOrd="0" parTransId="{40F58B4B-2D39-4993-8179-EF6D9ADC275B}" sibTransId="{96896C64-4E34-483B-953D-C870EB9F43BC}"/>
    <dgm:cxn modelId="{26E7C7FB-974D-43B8-AD8E-DC74EACFB7D0}" type="presOf" srcId="{04ECEFC1-4C80-4B70-B62A-965CA362A6B1}" destId="{97FBF3F9-0769-4423-ADDE-57B578AD854F}" srcOrd="0" destOrd="0" presId="urn:microsoft.com/office/officeart/2005/8/layout/vList5"/>
    <dgm:cxn modelId="{C712E22D-D0E0-46EC-A25F-5E6A7CF5BE2C}" type="presOf" srcId="{DF4173ED-4363-48BD-B836-F9B5C947FD06}" destId="{01D24FCF-586E-4551-A3AA-4E718CFF41CA}" srcOrd="0" destOrd="0" presId="urn:microsoft.com/office/officeart/2005/8/layout/vList5"/>
    <dgm:cxn modelId="{C9890B48-F46A-48DD-B550-D3904D5FAE04}" type="presOf" srcId="{15D25787-7250-4311-A96D-9CFAF9F61F6E}" destId="{7820B0D0-BB4E-4978-8108-477C58358A04}" srcOrd="0" destOrd="0" presId="urn:microsoft.com/office/officeart/2005/8/layout/vList5"/>
    <dgm:cxn modelId="{4018AD53-66CB-477A-B20B-1A977469B1A4}" type="presOf" srcId="{76D90217-919A-4F16-B159-8DBA5FD7280A}" destId="{0E0597AC-60D7-40C1-9A5F-C2622F6132EE}" srcOrd="0" destOrd="0" presId="urn:microsoft.com/office/officeart/2005/8/layout/vList5"/>
    <dgm:cxn modelId="{1757A84E-4ED7-4246-A429-A2F08BF98AA8}" type="presParOf" srcId="{37A4F513-8226-419A-92A6-0E149A9E166E}" destId="{2860EC9D-D7A3-4EF3-8EE7-16E62626003C}" srcOrd="0" destOrd="0" presId="urn:microsoft.com/office/officeart/2005/8/layout/vList5"/>
    <dgm:cxn modelId="{C3D4BA5E-F136-4220-97C1-AE8A329105A7}" type="presParOf" srcId="{2860EC9D-D7A3-4EF3-8EE7-16E62626003C}" destId="{00D65457-02C1-48E3-B422-4F2667A88763}" srcOrd="0" destOrd="0" presId="urn:microsoft.com/office/officeart/2005/8/layout/vList5"/>
    <dgm:cxn modelId="{A60714E4-BDDC-46B2-88CB-A93BFAE20FCC}" type="presParOf" srcId="{2860EC9D-D7A3-4EF3-8EE7-16E62626003C}" destId="{A9F8AD14-AAB8-4912-9AFD-DBBF56C7D0C6}" srcOrd="1" destOrd="0" presId="urn:microsoft.com/office/officeart/2005/8/layout/vList5"/>
    <dgm:cxn modelId="{8993636B-84D7-452A-9EA2-DBE9841A65E7}" type="presParOf" srcId="{37A4F513-8226-419A-92A6-0E149A9E166E}" destId="{07223D1F-894E-488B-A573-8B74F3BC56A8}" srcOrd="1" destOrd="0" presId="urn:microsoft.com/office/officeart/2005/8/layout/vList5"/>
    <dgm:cxn modelId="{752FCFE9-08A1-4BC0-ABFE-CAA8A2A89F78}" type="presParOf" srcId="{37A4F513-8226-419A-92A6-0E149A9E166E}" destId="{3549953F-592C-4AEC-B7BC-9DD8F941B2EF}" srcOrd="2" destOrd="0" presId="urn:microsoft.com/office/officeart/2005/8/layout/vList5"/>
    <dgm:cxn modelId="{BD12CC5C-3EC6-4C41-A035-DED36723C2E5}" type="presParOf" srcId="{3549953F-592C-4AEC-B7BC-9DD8F941B2EF}" destId="{C08944D9-6C11-4366-90AA-759E1BB02ACC}" srcOrd="0" destOrd="0" presId="urn:microsoft.com/office/officeart/2005/8/layout/vList5"/>
    <dgm:cxn modelId="{DD1978B0-2BA9-49FF-AFEC-16E1182F131F}" type="presParOf" srcId="{3549953F-592C-4AEC-B7BC-9DD8F941B2EF}" destId="{AFF2A8C9-20E7-4413-B233-F03448C29FC4}" srcOrd="1" destOrd="0" presId="urn:microsoft.com/office/officeart/2005/8/layout/vList5"/>
    <dgm:cxn modelId="{8B6631BA-5121-4E6E-A751-62DA2F17F2D1}" type="presParOf" srcId="{37A4F513-8226-419A-92A6-0E149A9E166E}" destId="{C0739CC0-E6DE-47FC-8DF8-D8175F4ABEC0}" srcOrd="3" destOrd="0" presId="urn:microsoft.com/office/officeart/2005/8/layout/vList5"/>
    <dgm:cxn modelId="{ECD6D333-1E89-43C0-8564-F3B23F75A30C}" type="presParOf" srcId="{37A4F513-8226-419A-92A6-0E149A9E166E}" destId="{7E11549A-8C08-4B44-817E-1E81BB5F392F}" srcOrd="4" destOrd="0" presId="urn:microsoft.com/office/officeart/2005/8/layout/vList5"/>
    <dgm:cxn modelId="{39B4AD2E-3B06-4013-ADEB-9A2320C26FAA}" type="presParOf" srcId="{7E11549A-8C08-4B44-817E-1E81BB5F392F}" destId="{65FB6C3A-21A5-43F3-8E33-DDB5C8587F49}" srcOrd="0" destOrd="0" presId="urn:microsoft.com/office/officeart/2005/8/layout/vList5"/>
    <dgm:cxn modelId="{FC084A49-8746-498F-A482-731C0E4A5BE4}" type="presParOf" srcId="{7E11549A-8C08-4B44-817E-1E81BB5F392F}" destId="{A840BC48-72BB-4964-89A2-91537B443877}" srcOrd="1" destOrd="0" presId="urn:microsoft.com/office/officeart/2005/8/layout/vList5"/>
    <dgm:cxn modelId="{FD1C5C42-1EF7-430E-ACC0-88623882EAC7}" type="presParOf" srcId="{37A4F513-8226-419A-92A6-0E149A9E166E}" destId="{682CA39F-D4CE-41CB-8F8B-2B6A709D0936}" srcOrd="5" destOrd="0" presId="urn:microsoft.com/office/officeart/2005/8/layout/vList5"/>
    <dgm:cxn modelId="{9D420EB0-C97D-4DA2-839C-D5E72533E090}" type="presParOf" srcId="{37A4F513-8226-419A-92A6-0E149A9E166E}" destId="{0E629AE6-0672-4DD1-965B-520BD440DE9A}" srcOrd="6" destOrd="0" presId="urn:microsoft.com/office/officeart/2005/8/layout/vList5"/>
    <dgm:cxn modelId="{6C68C78E-6335-4827-AEF8-814B022A0DB9}" type="presParOf" srcId="{0E629AE6-0672-4DD1-965B-520BD440DE9A}" destId="{0E0597AC-60D7-40C1-9A5F-C2622F6132EE}" srcOrd="0" destOrd="0" presId="urn:microsoft.com/office/officeart/2005/8/layout/vList5"/>
    <dgm:cxn modelId="{DFCFD6A9-8047-406F-9604-FC9914A88CCD}" type="presParOf" srcId="{0E629AE6-0672-4DD1-965B-520BD440DE9A}" destId="{CBFAC812-8F4B-419C-84A0-CE8DA756C0C3}" srcOrd="1" destOrd="0" presId="urn:microsoft.com/office/officeart/2005/8/layout/vList5"/>
    <dgm:cxn modelId="{9D467BCF-235F-4A5A-90D4-B865197C2FE0}" type="presParOf" srcId="{37A4F513-8226-419A-92A6-0E149A9E166E}" destId="{F2C949A8-1A7F-4C6B-8228-5FE8A555E8E0}" srcOrd="7" destOrd="0" presId="urn:microsoft.com/office/officeart/2005/8/layout/vList5"/>
    <dgm:cxn modelId="{028CC263-675A-4BF9-B667-4F9CDEA50603}" type="presParOf" srcId="{37A4F513-8226-419A-92A6-0E149A9E166E}" destId="{31762365-1731-4656-BD4F-A444486CB789}" srcOrd="8" destOrd="0" presId="urn:microsoft.com/office/officeart/2005/8/layout/vList5"/>
    <dgm:cxn modelId="{F1D2B087-264D-4AD1-A5AE-06952301299B}" type="presParOf" srcId="{31762365-1731-4656-BD4F-A444486CB789}" destId="{C5F0994D-A1B1-4492-B3C0-685D21AAB7DE}" srcOrd="0" destOrd="0" presId="urn:microsoft.com/office/officeart/2005/8/layout/vList5"/>
    <dgm:cxn modelId="{221A8599-C04F-4905-A7B3-D348A51E384F}" type="presParOf" srcId="{31762365-1731-4656-BD4F-A444486CB789}" destId="{69311108-1C4C-4531-B1DB-7B0DE654D4B4}" srcOrd="1" destOrd="0" presId="urn:microsoft.com/office/officeart/2005/8/layout/vList5"/>
    <dgm:cxn modelId="{CB9B6C09-1C09-4555-8C67-DD511C1E70E3}" type="presParOf" srcId="{37A4F513-8226-419A-92A6-0E149A9E166E}" destId="{ABA3859A-A08E-45DF-ABC1-8092E81C2336}" srcOrd="9" destOrd="0" presId="urn:microsoft.com/office/officeart/2005/8/layout/vList5"/>
    <dgm:cxn modelId="{CCC1BA0F-5340-46C8-890D-C5C58D941EDB}" type="presParOf" srcId="{37A4F513-8226-419A-92A6-0E149A9E166E}" destId="{C29DB640-8C21-4FAF-BE27-CE28F112F464}" srcOrd="10" destOrd="0" presId="urn:microsoft.com/office/officeart/2005/8/layout/vList5"/>
    <dgm:cxn modelId="{59BAC45C-9F03-4FCE-BB96-5499CFBFFA02}" type="presParOf" srcId="{C29DB640-8C21-4FAF-BE27-CE28F112F464}" destId="{97FBF3F9-0769-4423-ADDE-57B578AD854F}" srcOrd="0" destOrd="0" presId="urn:microsoft.com/office/officeart/2005/8/layout/vList5"/>
    <dgm:cxn modelId="{13545C54-CD6D-4235-B19B-88C4C7E60B59}" type="presParOf" srcId="{C29DB640-8C21-4FAF-BE27-CE28F112F464}" destId="{6477455E-1B24-4E76-A4D2-D363C1D17D1A}" srcOrd="1" destOrd="0" presId="urn:microsoft.com/office/officeart/2005/8/layout/vList5"/>
    <dgm:cxn modelId="{FDCBD1A5-175A-4DAC-91FA-55E25F18D483}" type="presParOf" srcId="{37A4F513-8226-419A-92A6-0E149A9E166E}" destId="{760D6BC4-B7C7-43B5-84A5-3475566AE9C7}" srcOrd="11" destOrd="0" presId="urn:microsoft.com/office/officeart/2005/8/layout/vList5"/>
    <dgm:cxn modelId="{F63213AF-CD09-437D-9D60-1BB38F913416}" type="presParOf" srcId="{37A4F513-8226-419A-92A6-0E149A9E166E}" destId="{4CA1D2A8-356E-4048-9AF0-B1ABEBD9320F}" srcOrd="12" destOrd="0" presId="urn:microsoft.com/office/officeart/2005/8/layout/vList5"/>
    <dgm:cxn modelId="{72135A73-F5E4-4729-AD80-7FAEB9F9CBCB}" type="presParOf" srcId="{4CA1D2A8-356E-4048-9AF0-B1ABEBD9320F}" destId="{9B80A444-BF82-4949-9B8B-A339E7918346}" srcOrd="0" destOrd="0" presId="urn:microsoft.com/office/officeart/2005/8/layout/vList5"/>
    <dgm:cxn modelId="{7DE0CB67-BFEE-4489-9413-D9587B987B39}" type="presParOf" srcId="{4CA1D2A8-356E-4048-9AF0-B1ABEBD9320F}" destId="{2243C44E-C6A0-4A84-9109-50E522F04F1F}" srcOrd="1" destOrd="0" presId="urn:microsoft.com/office/officeart/2005/8/layout/vList5"/>
    <dgm:cxn modelId="{8FF2A5AC-B581-4A73-B622-79424B3A738B}" type="presParOf" srcId="{37A4F513-8226-419A-92A6-0E149A9E166E}" destId="{B9BB3B64-613F-43CB-AA34-415832031E5A}" srcOrd="13" destOrd="0" presId="urn:microsoft.com/office/officeart/2005/8/layout/vList5"/>
    <dgm:cxn modelId="{F53228CF-2447-4172-BFCC-E9A5EA5686FB}" type="presParOf" srcId="{37A4F513-8226-419A-92A6-0E149A9E166E}" destId="{5DB4877A-D6B9-4395-8502-1836665FC220}" srcOrd="14" destOrd="0" presId="urn:microsoft.com/office/officeart/2005/8/layout/vList5"/>
    <dgm:cxn modelId="{EA928439-5052-421C-827A-BACBB6470653}" type="presParOf" srcId="{5DB4877A-D6B9-4395-8502-1836665FC220}" destId="{1CDF2B1E-A11B-4327-8C9F-B8BF85F48AE0}" srcOrd="0" destOrd="0" presId="urn:microsoft.com/office/officeart/2005/8/layout/vList5"/>
    <dgm:cxn modelId="{2502CBDE-C6E2-446B-9EAB-79CC9482B396}" type="presParOf" srcId="{5DB4877A-D6B9-4395-8502-1836665FC220}" destId="{7820B0D0-BB4E-4978-8108-477C58358A04}" srcOrd="1" destOrd="0" presId="urn:microsoft.com/office/officeart/2005/8/layout/vList5"/>
    <dgm:cxn modelId="{2C391C5A-8651-43F1-A3FC-442F2C4B8890}" type="presParOf" srcId="{37A4F513-8226-419A-92A6-0E149A9E166E}" destId="{7D0BED85-B786-4D4C-8C7E-B9CD8A6614DE}" srcOrd="15" destOrd="0" presId="urn:microsoft.com/office/officeart/2005/8/layout/vList5"/>
    <dgm:cxn modelId="{F3904E2C-FB3F-42D3-8E36-9A6A40CD30FE}" type="presParOf" srcId="{37A4F513-8226-419A-92A6-0E149A9E166E}" destId="{656F00E1-3EC0-4001-826F-292C745B66C1}" srcOrd="16" destOrd="0" presId="urn:microsoft.com/office/officeart/2005/8/layout/vList5"/>
    <dgm:cxn modelId="{6C3720AD-9595-4614-9D27-BEE086DACD40}" type="presParOf" srcId="{656F00E1-3EC0-4001-826F-292C745B66C1}" destId="{01D24FCF-586E-4551-A3AA-4E718CFF41C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490511-6C11-490C-9C58-59227D058335}" type="datetimeFigureOut">
              <a:rPr lang="ru-RU"/>
              <a:pPr>
                <a:defRPr/>
              </a:pPr>
              <a:t>13.04.2015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ИНСТИТУТ  АВТОМАТИКИ   И   ЭЛЕКТРОМЕТРИИ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6AB4BB-D81C-42A4-8F51-75969F69C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543B0A-D76E-4BC7-8DFA-FC1CB6A4457F}" type="datetimeFigureOut">
              <a:rPr lang="ru-RU"/>
              <a:pPr>
                <a:defRPr/>
              </a:pPr>
              <a:t>13.04.2015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286125" y="2928938"/>
            <a:ext cx="1390650" cy="128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57875" y="2786063"/>
            <a:ext cx="3556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E6A8C2-8A48-4527-B6A8-6C1D82148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68F0F3-4B36-4986-B615-7D64D76188E0}" type="slidenum">
              <a:rPr lang="ru-RU" sz="1200" b="1">
                <a:latin typeface="Times New Roman" pitchFamily="18" charset="0"/>
              </a:rPr>
              <a:pPr algn="r"/>
              <a:t>1</a:t>
            </a:fld>
            <a:endParaRPr lang="ru-RU" sz="1200" b="1">
              <a:latin typeface="Times New Roman" pitchFamily="18" charset="0"/>
            </a:endParaRPr>
          </a:p>
        </p:txBody>
      </p:sp>
      <p:sp>
        <p:nvSpPr>
          <p:cNvPr id="17410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Sound!</a:t>
            </a: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D2D74-2E79-4CC2-9D26-2F1BE9DAA4C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3547D48-1EB9-4C49-B2B3-0EAE0AE67109}" type="slidenum">
              <a:rPr lang="ru-RU" sz="1200">
                <a:latin typeface="+mn-lt"/>
              </a:rPr>
              <a:pPr algn="r">
                <a:defRPr/>
              </a:pPr>
              <a:t>26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6010D-EDB9-4EA1-8862-E13768B84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1ADE-4A96-48E6-9AC7-712198468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9C77-217D-4D27-AC6E-9BDBA2B0D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1D1E3-F445-4077-B418-DD04FB2D2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E4492-5EF1-47BB-8BBD-3670E9D17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Freeform 2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2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2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4EE8EB-9910-42CA-834C-764015186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A02C53-640F-4D37-8C74-0FC7B54D1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4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5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6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DEF75C-F4E8-4B3C-9DED-43E1C2C75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120C7-6B15-418D-9D68-B45F59F2A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04237A-2A30-4E34-A699-5A0366A3B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8B8E-0871-4CE5-88E7-AA31C2ACE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7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9"/>
            <p:cNvCxnSpPr/>
            <p:nvPr/>
          </p:nvCxnSpPr>
          <p:spPr>
            <a:xfrm rot="16200000">
              <a:off x="66635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0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"/>
            <p:cNvCxnSpPr/>
            <p:nvPr/>
          </p:nvCxnSpPr>
          <p:spPr>
            <a:xfrm rot="5400000" flipH="1">
              <a:off x="67445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4"/>
            <p:cNvCxnSpPr/>
            <p:nvPr/>
          </p:nvCxnSpPr>
          <p:spPr>
            <a:xfrm rot="16200000">
              <a:off x="66635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5400000" flipH="1">
              <a:off x="67445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8"/>
            <p:cNvCxnSpPr/>
            <p:nvPr/>
          </p:nvCxnSpPr>
          <p:spPr>
            <a:xfrm rot="16200000">
              <a:off x="6663592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 flipH="1">
              <a:off x="6744512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BDB3EE-6454-484F-B254-16CF44FC6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ru-RU"/>
              <a:t>2007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ru-RU"/>
              <a:t>ИНСТИТУТ АВТОМАТИКИ И ЭЛЕКТРОМЕТРИИ</a:t>
            </a:r>
            <a:endParaRPr lang="ru-RU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6A7E124-6B20-41B0-8168-07283EADB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0" r:id="rId6"/>
    <p:sldLayoutId id="2147483676" r:id="rId7"/>
    <p:sldLayoutId id="2147483669" r:id="rId8"/>
    <p:sldLayoutId id="2147483677" r:id="rId9"/>
    <p:sldLayoutId id="2147483668" r:id="rId10"/>
    <p:sldLayoutId id="2147483667" r:id="rId11"/>
    <p:sldLayoutId id="2147483666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26" Type="http://schemas.openxmlformats.org/officeDocument/2006/relationships/image" Target="../media/image68.jpeg"/><Relationship Id="rId3" Type="http://schemas.openxmlformats.org/officeDocument/2006/relationships/image" Target="../media/image45.jpe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5" Type="http://schemas.openxmlformats.org/officeDocument/2006/relationships/image" Target="../media/image67.jpe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66.jpeg"/><Relationship Id="rId32" Type="http://schemas.openxmlformats.org/officeDocument/2006/relationships/image" Target="../media/image74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23" Type="http://schemas.openxmlformats.org/officeDocument/2006/relationships/image" Target="../media/image65.jpeg"/><Relationship Id="rId28" Type="http://schemas.openxmlformats.org/officeDocument/2006/relationships/image" Target="../media/image70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31" Type="http://schemas.openxmlformats.org/officeDocument/2006/relationships/image" Target="../media/image73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jpeg"/><Relationship Id="rId30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827088" y="1773238"/>
            <a:ext cx="7993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0" hangingPunct="0"/>
            <a:endParaRPr lang="ru-RU" sz="28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123950"/>
            <a:ext cx="91440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53882" dir="2700000" algn="ctr" rotWithShape="0">
              <a:srgbClr val="9999FF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79388" y="1341438"/>
            <a:ext cx="87852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ru-RU" sz="1500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</a:rPr>
              <a:t>  </a:t>
            </a: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endParaRPr lang="ru-RU" sz="1500">
              <a:effectLst>
                <a:outerShdw blurRad="38100" dist="38100" dir="2700000" algn="tl">
                  <a:srgbClr val="4E5B6F"/>
                </a:outerShdw>
              </a:effectLst>
              <a:latin typeface="Times New Roman" pitchFamily="18" charset="0"/>
            </a:endParaRP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endParaRPr lang="ru-RU" sz="1500">
              <a:effectLst>
                <a:outerShdw blurRad="38100" dist="38100" dir="2700000" algn="tl">
                  <a:srgbClr val="4E5B6F"/>
                </a:outerShdw>
              </a:effectLst>
              <a:latin typeface="Times New Roman" pitchFamily="18" charset="0"/>
            </a:endParaRP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endParaRPr lang="ru-RU" sz="1500">
              <a:effectLst>
                <a:outerShdw blurRad="38100" dist="38100" dir="2700000" algn="tl">
                  <a:srgbClr val="4E5B6F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ru-RU" sz="2600" b="1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ru-RU" sz="2600" b="1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</a:rPr>
              <a:t> МУЛЬТИМЕДИЙНЫЕ СИСТЕМЫ </a:t>
            </a:r>
          </a:p>
          <a:p>
            <a:pPr algn="ctr"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ru-RU" sz="2600" b="1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</a:rPr>
              <a:t>РЕАЛЬНОГО   ВРЕМЕНИ </a:t>
            </a:r>
          </a:p>
          <a:p>
            <a:pPr algn="ctr" eaLnBrk="0" hangingPunct="0"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ru-RU" sz="2600" b="1">
                <a:effectLst>
                  <a:outerShdw blurRad="38100" dist="38100" dir="2700000" algn="tl">
                    <a:srgbClr val="4E5B6F"/>
                  </a:outerShdw>
                </a:effectLst>
                <a:latin typeface="Times New Roman" pitchFamily="18" charset="0"/>
              </a:rPr>
              <a:t>ДЛЯ ОБУЧЕНИЯ И ПРЕЗЕНТАЦИЙ</a:t>
            </a:r>
            <a:endParaRPr lang="ru-RU" sz="2600" b="1">
              <a:latin typeface="Corbel" pitchFamily="34" charset="0"/>
              <a:cs typeface="Arial" charset="0"/>
            </a:endParaRPr>
          </a:p>
        </p:txBody>
      </p:sp>
      <p:sp>
        <p:nvSpPr>
          <p:cNvPr id="16388" name="WordArt 5"/>
          <p:cNvSpPr>
            <a:spLocks noChangeArrowheads="1" noChangeShapeType="1" noTextEdit="1"/>
          </p:cNvSpPr>
          <p:nvPr/>
        </p:nvSpPr>
        <p:spPr bwMode="auto">
          <a:xfrm>
            <a:off x="1331913" y="333375"/>
            <a:ext cx="63357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Инженерный центр ГРАФИКА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401050" cy="558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Управление процессом презентации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53DD71-A9ED-4ABF-827A-AC152437B867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214813" y="1714500"/>
            <a:ext cx="4714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Управление  презентацией с сотового телефона с поддержкой </a:t>
            </a:r>
            <a:r>
              <a:rPr lang="en-US">
                <a:cs typeface="Arial" charset="0"/>
              </a:rPr>
              <a:t>Bluetooth</a:t>
            </a:r>
            <a:endParaRPr lang="ru-RU">
              <a:cs typeface="Arial" charset="0"/>
            </a:endParaRPr>
          </a:p>
        </p:txBody>
      </p:sp>
      <p:pic>
        <p:nvPicPr>
          <p:cNvPr id="11" name="Picture 6" descr="R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429132"/>
            <a:ext cx="3286148" cy="917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357688" y="47148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Управление  презентацией с пульта дистанционного управления</a:t>
            </a:r>
          </a:p>
        </p:txBody>
      </p:sp>
      <p:pic>
        <p:nvPicPr>
          <p:cNvPr id="26632" name="Picture 2" descr="D:\Presenter\ppt\images\ipho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285875"/>
            <a:ext cx="3286125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401050" cy="6302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Управление процессом презентации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2A7A00-CFB4-401E-ACAB-6ED07220E8F5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3357563" y="785813"/>
            <a:ext cx="2214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cs typeface="Arial" charset="0"/>
              </a:rPr>
              <a:t>Джойстик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643063"/>
            <a:ext cx="1504950" cy="1276350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3143250"/>
            <a:ext cx="1500188" cy="1951038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5357813"/>
            <a:ext cx="1500188" cy="855662"/>
          </a:xfrm>
          <a:prstGeom prst="rect">
            <a:avLst/>
          </a:prstGeom>
          <a:noFill/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5122" name="Picture 2" descr="D:\Presenter\ppt\images\image_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8" y="1643063"/>
            <a:ext cx="6589712" cy="4572000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401050" cy="558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Управление процессом презентации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285416-3292-481C-92C8-5FE87F5389BE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214438" y="928688"/>
            <a:ext cx="6500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cs typeface="Arial" charset="0"/>
              </a:rPr>
              <a:t>Система управления объектами с помощью изменения положения лектора</a:t>
            </a:r>
          </a:p>
        </p:txBody>
      </p:sp>
      <p:pic>
        <p:nvPicPr>
          <p:cNvPr id="4098" name="Picture 2" descr="D:\Presenter\ppt\images\image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071688"/>
            <a:ext cx="7302500" cy="3857625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42875"/>
            <a:ext cx="8401050" cy="558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Управление процессом презентации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0DFE35-8CD5-4253-A0DC-A230C200A38C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500063" y="785813"/>
            <a:ext cx="7786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cs typeface="Arial" charset="0"/>
              </a:rPr>
              <a:t>Система управления объектами с помощью жестов</a:t>
            </a:r>
          </a:p>
        </p:txBody>
      </p:sp>
      <p:pic>
        <p:nvPicPr>
          <p:cNvPr id="3074" name="Picture 2" descr="D:\Presenter\ppt\images\image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428750"/>
            <a:ext cx="6453188" cy="468788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401050" cy="6302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Управление процессом презентации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ACDEF6-9A5A-4420-A637-9D348B8E5840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428625" y="642938"/>
            <a:ext cx="8215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cs typeface="Arial" charset="0"/>
              </a:rPr>
              <a:t>Возможность акцентирования внимания с помощью инструмента «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  <a:t>рисование</a:t>
            </a:r>
            <a:r>
              <a:rPr lang="ru-RU" sz="2000" dirty="0">
                <a:cs typeface="Arial" charset="0"/>
              </a:rPr>
              <a:t>»</a:t>
            </a:r>
          </a:p>
        </p:txBody>
      </p:sp>
      <p:sp>
        <p:nvSpPr>
          <p:cNvPr id="3072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072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pic>
        <p:nvPicPr>
          <p:cNvPr id="2050" name="Picture 2" descr="D:\Presenter\ppt\images\pa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428750"/>
            <a:ext cx="7124700" cy="4857750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142875"/>
            <a:ext cx="7772400" cy="6302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Поддерживаемые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медиа-данные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9F60A6-B429-47AB-9542-D99171329313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14375" y="1195388"/>
            <a:ext cx="785812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1163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Видео и звук </a:t>
            </a:r>
            <a:r>
              <a:rPr lang="ru-RU" sz="2000" dirty="0">
                <a:cs typeface="Arial" charset="0"/>
              </a:rPr>
              <a:t>с внешних цифровых и аналоговых источников (камера, микрофон, </a:t>
            </a:r>
            <a:r>
              <a:rPr lang="en-US" sz="2000" dirty="0">
                <a:cs typeface="Arial" charset="0"/>
              </a:rPr>
              <a:t>DVD</a:t>
            </a:r>
            <a:r>
              <a:rPr lang="ru-RU" sz="2000" dirty="0">
                <a:cs typeface="Arial" charset="0"/>
              </a:rPr>
              <a:t>-плеер</a:t>
            </a:r>
            <a:r>
              <a:rPr lang="en-US" sz="2000" dirty="0">
                <a:cs typeface="Arial" charset="0"/>
              </a:rPr>
              <a:t>, </a:t>
            </a:r>
            <a:r>
              <a:rPr lang="ru-RU" sz="2000" dirty="0">
                <a:cs typeface="Arial" charset="0"/>
              </a:rPr>
              <a:t>видеомагнитофон, </a:t>
            </a:r>
            <a:r>
              <a:rPr lang="ru-RU" sz="2000" dirty="0" err="1">
                <a:cs typeface="Arial" charset="0"/>
              </a:rPr>
              <a:t>микшерный</a:t>
            </a:r>
            <a:r>
              <a:rPr lang="ru-RU" sz="2000" dirty="0">
                <a:cs typeface="Arial" charset="0"/>
              </a:rPr>
              <a:t> пульт, </a:t>
            </a:r>
            <a:r>
              <a:rPr lang="ru-RU" sz="2000" dirty="0" err="1">
                <a:cs typeface="Arial" charset="0"/>
              </a:rPr>
              <a:t>синал</a:t>
            </a:r>
            <a:r>
              <a:rPr lang="ru-RU" sz="2000" dirty="0"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VGA</a:t>
            </a:r>
            <a:r>
              <a:rPr lang="ru-RU" sz="2000" dirty="0">
                <a:cs typeface="Arial" charset="0"/>
              </a:rPr>
              <a:t> с внешнего компьютера, сетевые потоковые данные и т.д.)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14375" y="2481263"/>
            <a:ext cx="76438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1163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ru-RU" sz="2000" dirty="0">
                <a:cs typeface="Arial" charset="0"/>
              </a:rPr>
              <a:t> </a:t>
            </a: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Произвольные видеоклипы </a:t>
            </a:r>
            <a:r>
              <a:rPr lang="ru-RU" sz="2000" dirty="0">
                <a:cs typeface="Arial" charset="0"/>
              </a:rPr>
              <a:t>и звуковые файлы, записанные на цифровые носители.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714375" y="3481388"/>
            <a:ext cx="75723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1163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Изображения</a:t>
            </a:r>
            <a:r>
              <a:rPr lang="ru-RU" sz="2000" dirty="0">
                <a:cs typeface="Arial" charset="0"/>
              </a:rPr>
              <a:t> во всевозможных форматах.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14375" y="4338638"/>
            <a:ext cx="77152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1163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Интерактивные презентации </a:t>
            </a:r>
            <a:r>
              <a:rPr lang="ru-RU" sz="2000" dirty="0">
                <a:cs typeface="Arial" charset="0"/>
              </a:rPr>
              <a:t>(</a:t>
            </a:r>
            <a:r>
              <a:rPr lang="en-US" sz="2000" dirty="0">
                <a:cs typeface="Arial" charset="0"/>
              </a:rPr>
              <a:t>PPT</a:t>
            </a:r>
            <a:r>
              <a:rPr lang="ru-RU" sz="2000" dirty="0">
                <a:cs typeface="Arial" charset="0"/>
              </a:rPr>
              <a:t>), </a:t>
            </a:r>
            <a:r>
              <a:rPr lang="en-US" sz="2000" dirty="0">
                <a:cs typeface="Arial" charset="0"/>
              </a:rPr>
              <a:t>Flash-</a:t>
            </a:r>
            <a:r>
              <a:rPr lang="ru-RU" sz="2000" dirty="0">
                <a:cs typeface="Arial" charset="0"/>
              </a:rPr>
              <a:t>анимация и т.п.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14375" y="5053013"/>
            <a:ext cx="75009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1163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Web-content</a:t>
            </a: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ru-RU" sz="2000" dirty="0">
                <a:cs typeface="Arial" charset="0"/>
              </a:rPr>
              <a:t>(динамически обновляемый с Интернет), </a:t>
            </a:r>
            <a:r>
              <a:rPr lang="en-US" sz="2000" dirty="0">
                <a:cs typeface="Arial" charset="0"/>
              </a:rPr>
              <a:t>SMS-</a:t>
            </a:r>
            <a:r>
              <a:rPr lang="ru-RU" sz="2000" dirty="0">
                <a:cs typeface="Arial" charset="0"/>
              </a:rPr>
              <a:t>чаты, </a:t>
            </a:r>
            <a:r>
              <a:rPr lang="en-US" sz="2000" dirty="0">
                <a:cs typeface="Arial" charset="0"/>
              </a:rPr>
              <a:t>E-mail </a:t>
            </a:r>
            <a:r>
              <a:rPr lang="ru-RU" sz="2000" dirty="0">
                <a:cs typeface="Arial" charset="0"/>
              </a:rPr>
              <a:t>и т.п.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2286000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D2AB90-8642-4EE6-80A8-402E93F5700A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1214438" y="714375"/>
            <a:ext cx="6643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cs typeface="Arial" charset="0"/>
              </a:rPr>
              <a:t>Демонстрация возможностей работы с 3-х мерными объектами</a:t>
            </a:r>
          </a:p>
        </p:txBody>
      </p:sp>
      <p:pic>
        <p:nvPicPr>
          <p:cNvPr id="8195" name="Picture 3" descr="D:\Presenter\ppt\images\image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571625"/>
            <a:ext cx="8643938" cy="484663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2157413" cy="6302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FFB640-C5C3-46EF-92D3-A99BF0AE3D4B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2143125" y="285750"/>
            <a:ext cx="578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cs typeface="Arial" charset="0"/>
              </a:rPr>
              <a:t>Комбинированное использование стандартных средств с  «</a:t>
            </a:r>
            <a:r>
              <a:rPr lang="en-US" sz="2000" dirty="0">
                <a:solidFill>
                  <a:srgbClr val="C00000"/>
                </a:solidFill>
                <a:cs typeface="Arial" charset="0"/>
              </a:rPr>
              <a:t>VR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charset="0"/>
              </a:rPr>
              <a:t>PRESENTER</a:t>
            </a:r>
            <a:r>
              <a:rPr lang="ru-RU" sz="2000" dirty="0">
                <a:cs typeface="Arial" charset="0"/>
              </a:rPr>
              <a:t>»</a:t>
            </a:r>
          </a:p>
        </p:txBody>
      </p:sp>
      <p:pic>
        <p:nvPicPr>
          <p:cNvPr id="6147" name="Picture 3" descr="D:\Presenter\ppt\images\image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714500"/>
            <a:ext cx="5151438" cy="3857625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2000250" cy="642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E6B8C1-C3C7-4A61-8C38-93F0328DE620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2143125" y="285750"/>
            <a:ext cx="6500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cs typeface="Arial" charset="0"/>
              </a:rPr>
              <a:t>Фрагмент  лекции по начертательной геометрии</a:t>
            </a:r>
          </a:p>
        </p:txBody>
      </p:sp>
      <p:pic>
        <p:nvPicPr>
          <p:cNvPr id="7170" name="Picture 2" descr="D:\Presenter\ppt\images\image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285875"/>
            <a:ext cx="5846763" cy="4384675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200025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6A4053-99A2-4D09-8D62-AF28917110F7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143125" y="142875"/>
            <a:ext cx="6286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cs typeface="Arial" charset="0"/>
              </a:rPr>
              <a:t>Фрагмент записи интернет вещания 500-700 </a:t>
            </a:r>
            <a:r>
              <a:rPr lang="en-US" sz="2000">
                <a:cs typeface="Arial" charset="0"/>
              </a:rPr>
              <a:t>Kbit/s </a:t>
            </a:r>
            <a:r>
              <a:rPr lang="ru-RU" sz="2000">
                <a:cs typeface="Arial" charset="0"/>
              </a:rPr>
              <a:t> презентации программно-аппаратных продуктов в реальном времени (1024 х 768).</a:t>
            </a:r>
          </a:p>
        </p:txBody>
      </p:sp>
      <p:pic>
        <p:nvPicPr>
          <p:cNvPr id="9218" name="Picture 2" descr="D:\Presenter\ppt\images\image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428750"/>
            <a:ext cx="6215063" cy="4670425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body" idx="1"/>
          </p:nvPr>
        </p:nvSpPr>
        <p:spPr>
          <a:xfrm>
            <a:off x="179388" y="333375"/>
            <a:ext cx="8748712" cy="6264275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buFont typeface="Wingdings" pitchFamily="2" charset="2"/>
              <a:buNone/>
            </a:pPr>
            <a:r>
              <a:rPr lang="ru-RU" sz="1500" smtClean="0"/>
              <a:t>        </a:t>
            </a:r>
            <a:r>
              <a:rPr lang="ru-RU" sz="1700" b="1" smtClean="0"/>
              <a:t>Современное развитие информационно-коммуникационных технологий (ИКТ) обусловило возможность создания на базе современных технологий </a:t>
            </a:r>
            <a:r>
              <a:rPr lang="ru-RU" sz="1700" b="1" i="1" smtClean="0">
                <a:solidFill>
                  <a:srgbClr val="FF6600"/>
                </a:solidFill>
              </a:rPr>
              <a:t>мультимедиа,</a:t>
            </a:r>
            <a:r>
              <a:rPr lang="ru-RU" sz="1700" b="1" smtClean="0">
                <a:solidFill>
                  <a:srgbClr val="FF6600"/>
                </a:solidFill>
              </a:rPr>
              <a:t> </a:t>
            </a:r>
            <a:r>
              <a:rPr lang="ru-RU" sz="1700" b="1" i="1" smtClean="0">
                <a:solidFill>
                  <a:srgbClr val="FF6600"/>
                </a:solidFill>
              </a:rPr>
              <a:t>телекоммуникаций</a:t>
            </a:r>
            <a:r>
              <a:rPr lang="ru-RU" sz="1700" b="1" smtClean="0">
                <a:solidFill>
                  <a:srgbClr val="FF6600"/>
                </a:solidFill>
              </a:rPr>
              <a:t> и </a:t>
            </a:r>
            <a:r>
              <a:rPr lang="ru-RU" sz="1700" b="1" i="1" smtClean="0">
                <a:solidFill>
                  <a:srgbClr val="FF6600"/>
                </a:solidFill>
              </a:rPr>
              <a:t>виртуальной реальности</a:t>
            </a:r>
            <a:r>
              <a:rPr lang="ru-RU" sz="1700" b="1" smtClean="0"/>
              <a:t> новых технологических решений представления визуальной информации, значительно повышающих эффективность и доступность мультимедиа контента для конкретных приложений (очное и дистанционное обучение,  видеопроизводство, выставки, шоу, интерактивные презентации и т.д.). </a:t>
            </a:r>
          </a:p>
          <a:p>
            <a:pPr marL="0" indent="0" algn="just">
              <a:lnSpc>
                <a:spcPct val="115000"/>
              </a:lnSpc>
              <a:buFont typeface="Wingdings" pitchFamily="2" charset="2"/>
              <a:buNone/>
            </a:pPr>
            <a:r>
              <a:rPr lang="ru-RU" sz="1700" b="1" smtClean="0"/>
              <a:t>     Профессиональная деятельность во многих сферах подразумевает владение средствами работы с медиаданными для создания высокоинформативных аудиовизуальных презентаций, иллюстраций, докладов, учебно-технических материалов, для ТВ- вещания и др. Это журналистика, музейная деятельность, производственно-технические, научные и торгово-экономических отрасли. Современная организация работы в ситуационных центрах (армейских, МЧС и т. д.) также требует высокоэффективной подачи наглядного материала, которая обеспечивается современными навыками работы с медиаданными</a:t>
            </a:r>
            <a:r>
              <a:rPr lang="ru-RU" sz="1500" b="1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2000250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0D21C3-E534-4CC5-B47B-A75BA3789F47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2143125" y="142875"/>
            <a:ext cx="628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cs typeface="Arial" charset="0"/>
              </a:rPr>
              <a:t>Фрагмент работы лектора с анимированным 3-х мерным объектом</a:t>
            </a:r>
          </a:p>
        </p:txBody>
      </p:sp>
      <p:pic>
        <p:nvPicPr>
          <p:cNvPr id="10242" name="Picture 2" descr="D:\Presenter\ppt\images\image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143000"/>
            <a:ext cx="6215063" cy="4875213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000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Использование «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VR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PRESENTER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» в ситуационных центрах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8915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891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B8AE4-7FE0-40BE-9DFC-3329B8062B6C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8917" name="TextBox 16"/>
          <p:cNvSpPr txBox="1">
            <a:spLocks noChangeArrowheads="1"/>
          </p:cNvSpPr>
          <p:nvPr/>
        </p:nvSpPr>
        <p:spPr bwMode="auto">
          <a:xfrm>
            <a:off x="357188" y="5643563"/>
            <a:ext cx="8215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Система визуализации расположения камер наблюдения интегрированная       в 3-х мерную модель здания ЖД вокзала г. Новосибирска</a:t>
            </a:r>
          </a:p>
        </p:txBody>
      </p:sp>
      <p:pic>
        <p:nvPicPr>
          <p:cNvPr id="11266" name="Picture 2" descr="D:\Presenter\ppt\images\image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031875"/>
            <a:ext cx="8072437" cy="4540250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000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Использование «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VR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PRESENTER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» в ситуационных центрах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9939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3994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CFF350-FFC8-475C-9A68-64521CDC974F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642938" y="5857875"/>
            <a:ext cx="8072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Система визуализации для ситуационных центров оборонного ведомства</a:t>
            </a:r>
          </a:p>
        </p:txBody>
      </p:sp>
      <p:pic>
        <p:nvPicPr>
          <p:cNvPr id="12290" name="Picture 2" descr="D:\Presenter\ppt\images\screenshot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25"/>
            <a:ext cx="8159750" cy="4589463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285750"/>
            <a:ext cx="7772400" cy="6302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Заключение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A55D55-89DB-4ECD-BCF7-B467D27F7B5D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smtClean="0">
              <a:latin typeface="Arial" charset="0"/>
              <a:cs typeface="Arial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-105084" y="857232"/>
          <a:ext cx="9677744" cy="5712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29064" y="3337560"/>
            <a:ext cx="6480048" cy="2301240"/>
          </a:xfrm>
          <a:ln>
            <a:miter lim="800000"/>
            <a:headEnd/>
            <a:tailEnd/>
          </a:ln>
        </p:spPr>
        <p:txBody>
          <a:bodyPr wrap="square" lIns="45720" tIns="45720" rIns="45720" bIns="45720" numCol="1" anchorCtr="0" compatLnSpc="1">
            <a:prstTxWarp prst="textNoShape">
              <a:avLst/>
            </a:prstTxWarp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600" b="1" cap="all" spc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Виртуальные студии «Фокус»</a:t>
            </a:r>
            <a:endParaRPr lang="ru-RU" sz="4600" b="1" cap="all" spc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41986" name="Subtitle 2"/>
          <p:cNvSpPr>
            <a:spLocks noGrp="1"/>
          </p:cNvSpPr>
          <p:nvPr>
            <p:ph type="subTitle" idx="4294967295"/>
          </p:nvPr>
        </p:nvSpPr>
        <p:spPr>
          <a:xfrm>
            <a:off x="433388" y="1544638"/>
            <a:ext cx="6480175" cy="1752600"/>
          </a:xfrm>
        </p:spPr>
        <p:txBody>
          <a:bodyPr tIns="0" rIns="45720" bIns="0" anchor="b"/>
          <a:lstStyle/>
          <a:p>
            <a:pPr marL="0" indent="0" algn="r" eaLnBrk="1" hangingPunct="1">
              <a:buFont typeface="Wingdings" pitchFamily="2" charset="2"/>
              <a:buNone/>
            </a:pPr>
            <a:r>
              <a:rPr lang="ru-RU" sz="2000" smtClean="0"/>
              <a:t>Основа для малобюджетного телевизионного производства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/>
              <a:t>Развиваемся?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419100" indent="-382588"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4E5B6F"/>
                  </a:outerShdw>
                </a:effectLst>
              </a:rPr>
              <a:t>Рост интереса к производству контента:</a:t>
            </a:r>
          </a:p>
          <a:p>
            <a:pPr marL="722313" lvl="1" indent="-273050" eaLnBrk="1" hangingPunct="1">
              <a:defRPr/>
            </a:pPr>
            <a:r>
              <a:rPr lang="ru-RU" smtClean="0">
                <a:solidFill>
                  <a:srgbClr val="00B0F0"/>
                </a:solidFill>
              </a:rPr>
              <a:t>Многоканальность</a:t>
            </a:r>
          </a:p>
          <a:p>
            <a:pPr marL="722313" lvl="1" indent="-273050" eaLnBrk="1" hangingPunct="1">
              <a:defRPr/>
            </a:pPr>
            <a:r>
              <a:rPr lang="ru-RU" smtClean="0">
                <a:solidFill>
                  <a:srgbClr val="00B0F0"/>
                </a:solidFill>
              </a:rPr>
              <a:t>Поддержка государства</a:t>
            </a:r>
          </a:p>
          <a:p>
            <a:pPr marL="722313" lvl="1" indent="-273050" eaLnBrk="1" hangingPunct="1">
              <a:defRPr/>
            </a:pPr>
            <a:r>
              <a:rPr lang="ru-RU" smtClean="0">
                <a:solidFill>
                  <a:srgbClr val="00B0F0"/>
                </a:solidFill>
              </a:rPr>
              <a:t>Перераспределение финансовых потоков, как бюджетных, так и коммерческих</a:t>
            </a:r>
          </a:p>
          <a:p>
            <a:pPr marL="419100" indent="-382588" eaLnBrk="1" hangingPunct="1">
              <a:defRPr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86738" cy="1143000"/>
          </a:xfrm>
        </p:spPr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Задачи локального производителя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285728"/>
          <a:ext cx="8401080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7467600" cy="796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100" smtClean="0"/>
              <a:t>узнаваемость </a:t>
            </a:r>
            <a:r>
              <a:rPr lang="en-US" sz="3100" smtClean="0"/>
              <a:t>&lt;</a:t>
            </a:r>
            <a:r>
              <a:rPr lang="ru-RU" sz="3100" smtClean="0"/>
              <a:t>-</a:t>
            </a:r>
            <a:r>
              <a:rPr lang="en-US" sz="3100" smtClean="0"/>
              <a:t>&gt;</a:t>
            </a:r>
            <a:r>
              <a:rPr lang="ru-RU" sz="3100" smtClean="0"/>
              <a:t> уникальность</a:t>
            </a:r>
            <a:br>
              <a:rPr lang="ru-RU" sz="3100" smtClean="0"/>
            </a:br>
            <a:endParaRPr lang="ru-RU" sz="3100" smtClean="0"/>
          </a:p>
        </p:txBody>
      </p:sp>
      <p:pic>
        <p:nvPicPr>
          <p:cNvPr id="46082" name="Picture 2" descr="D:\SoftLab\Семинар Сони Нск 2008_06\DSC_05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071563"/>
            <a:ext cx="34305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 descr="D:\Bbm\РАБОТА\Marketing_materials\Selected_images\Image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1071563"/>
            <a:ext cx="35004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D:\Bbm\РАБОТА\Marketing_materials\Selected_images\Image1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714750"/>
            <a:ext cx="35036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D:\Bbm\РАБОТА\Marketing_materials\Selected_images\K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3714750"/>
            <a:ext cx="34290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7467600" cy="796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100" smtClean="0"/>
              <a:t>узнаваемость </a:t>
            </a:r>
            <a:r>
              <a:rPr lang="en-US" sz="3100" smtClean="0"/>
              <a:t>&lt;</a:t>
            </a:r>
            <a:r>
              <a:rPr lang="ru-RU" sz="3100" smtClean="0"/>
              <a:t>-</a:t>
            </a:r>
            <a:r>
              <a:rPr lang="en-US" sz="3100" smtClean="0"/>
              <a:t>&gt;</a:t>
            </a:r>
            <a:r>
              <a:rPr lang="ru-RU" sz="3100" smtClean="0"/>
              <a:t> уникальность</a:t>
            </a:r>
            <a:br>
              <a:rPr lang="ru-RU" sz="3100" smtClean="0"/>
            </a:br>
            <a:endParaRPr lang="ru-RU" sz="3100" smtClean="0"/>
          </a:p>
        </p:txBody>
      </p:sp>
      <p:pic>
        <p:nvPicPr>
          <p:cNvPr id="47106" name="Picture 2" descr="D:\Bbm\РАБОТА\Marketing_materials\Selected_images\Dom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35893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D:\Bbm\РАБОТА\Marketing_materials\Selected_images\Mir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786188"/>
            <a:ext cx="35718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D:\Bbm\РАБОТА\Marketing_materials\Selected_images\News1910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1000125"/>
            <a:ext cx="3732212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 descr="D:\Bbm\РАБОТА\Marketing_materials\Selected_images\Image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8" y="3786188"/>
            <a:ext cx="37607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7467600" cy="796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100" smtClean="0"/>
              <a:t>фантазия </a:t>
            </a:r>
            <a:r>
              <a:rPr lang="en-US" sz="3100" smtClean="0"/>
              <a:t>&lt;</a:t>
            </a:r>
            <a:r>
              <a:rPr lang="ru-RU" sz="3100" smtClean="0"/>
              <a:t>-</a:t>
            </a:r>
            <a:r>
              <a:rPr lang="en-US" sz="3100" smtClean="0"/>
              <a:t>&gt;</a:t>
            </a:r>
            <a:r>
              <a:rPr lang="ru-RU" sz="3100" smtClean="0"/>
              <a:t> реалистичность</a:t>
            </a:r>
            <a:br>
              <a:rPr lang="ru-RU" sz="3100" smtClean="0"/>
            </a:br>
            <a:endParaRPr lang="ru-RU" sz="3100" smtClean="0"/>
          </a:p>
        </p:txBody>
      </p:sp>
      <p:pic>
        <p:nvPicPr>
          <p:cNvPr id="48130" name="Picture 2" descr="D:\Bbm\РАБОТА\Marketing_materials\Selected_images\teleregion_0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35718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D:\Bbm\РАБОТА\Marketing_materials\Selected_images\Image1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1000125"/>
            <a:ext cx="36433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D:\Bbm\РАБОТА\Marketing_materials\Selected_images\Image1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786188"/>
            <a:ext cx="3698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D:\Bbm\РАБОТА\Marketing_materials\Selected_images\Mosaic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3786188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body" idx="1"/>
          </p:nvPr>
        </p:nvSpPr>
        <p:spPr>
          <a:xfrm>
            <a:off x="179388" y="188913"/>
            <a:ext cx="8964612" cy="6669087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 typeface="Wingdings" pitchFamily="2" charset="2"/>
              <a:buNone/>
            </a:pPr>
            <a:r>
              <a:rPr lang="ru-RU" sz="1500" smtClean="0"/>
              <a:t>       </a:t>
            </a:r>
            <a:r>
              <a:rPr lang="ru-RU" sz="1500" b="1" smtClean="0"/>
              <a:t>В </a:t>
            </a:r>
            <a:r>
              <a:rPr lang="ru-RU" sz="1700" b="1" smtClean="0"/>
              <a:t>развитых странах Запада и Востока практически во всех учебных заведениях среднего и высшего образования существуют свои медиа-центры и учебные студии. Они предназначены как для создания учебного контента преподавателями и учителями, так и для обучения методике и технике создания медиаконтента самими учащимися. Это активно  финансируется государством и частными фондами, а также в виде грантов. К сожалению, в России можно отметить только отдельные удачные примеры подобной деятельности. Наша компания имеет опыт сотрудничества и участия в нескольких проектах школьного и вузовского образования, в которых использовались наши разработки в качестве базовых инструментов для построения учебно-производственных студий. Это системы «Виртуальный презентер» для школ Подмосковья (в частности, широко известная 29 школа г. Подольска), участие в создании проекта «Детское телевидение» в Новосибирске, более десятка студий в ВУЗах страны и более двух сотен за рубежом (Южная Корея, Гонконг, университет Цинцинати США идр.). </a:t>
            </a:r>
          </a:p>
          <a:p>
            <a:pPr marL="0" indent="0" algn="just">
              <a:lnSpc>
                <a:spcPct val="110000"/>
              </a:lnSpc>
              <a:buFont typeface="Wingdings" pitchFamily="2" charset="2"/>
              <a:buNone/>
            </a:pPr>
            <a:r>
              <a:rPr lang="ru-RU" sz="1700" b="1" smtClean="0"/>
              <a:t>      Накопленный опыт показал и достоинства и недостатки наших решений для образования, пришедших изначально из сферы профессионального телевидения, где мы уверенно работаем уже более 20-ти лет. Это позволило создать новые продукты для использования в образовательных учреждениях.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7467600" cy="796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100" smtClean="0"/>
              <a:t>Придумал - сделал</a:t>
            </a:r>
            <a:br>
              <a:rPr lang="ru-RU" sz="3100" smtClean="0"/>
            </a:br>
            <a:endParaRPr lang="ru-RU" sz="3100" smtClean="0"/>
          </a:p>
        </p:txBody>
      </p:sp>
      <p:pic>
        <p:nvPicPr>
          <p:cNvPr id="49154" name="Picture 2" descr="D:\Bbm\РАБОТА\Marketing_materials\Selected_images\teleregion_00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928688"/>
            <a:ext cx="33369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D:\Bbm\РАБОТА\Marketing_materials\Selected_images\mus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928688"/>
            <a:ext cx="392906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D:\Bbm\РАБОТА\Marketing_materials\Selected_images\Image1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571875"/>
            <a:ext cx="33924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D:\Bbm\РАБОТА\Marketing_materials\Selected_images\teleregion_00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3608388"/>
            <a:ext cx="392906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7467600" cy="796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100" smtClean="0"/>
              <a:t>Свой стиль</a:t>
            </a:r>
            <a:br>
              <a:rPr lang="ru-RU" sz="3100" smtClean="0"/>
            </a:br>
            <a:endParaRPr lang="ru-RU" sz="3100" smtClean="0"/>
          </a:p>
        </p:txBody>
      </p:sp>
      <p:pic>
        <p:nvPicPr>
          <p:cNvPr id="50178" name="Picture 2" descr="D:\Bbm\РАБОТА\Marketing_materials\Selected_images\KTV-p1i0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71563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:\Bbm\РАБОТА\Marketing_materials\Selected_images\Image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071563"/>
            <a:ext cx="38020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D:\Bbm\РАБОТА\Marketing_materials\Selected_images\teleregion_00027_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000500"/>
            <a:ext cx="3622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D:\Bbm\РАБОТА\Marketing_materials\Selected_images\K9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4000500"/>
            <a:ext cx="357187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/>
              <a:t>Живое студийное производство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75438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/>
              <a:t>Типовое решение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Камеры, Генераторы графики и титров, видеосервера, преобразователи, видеоприёмники и грабберы, матрицы</a:t>
            </a:r>
          </a:p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Микшеры с эффектами</a:t>
            </a:r>
          </a:p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Системы автоматизации</a:t>
            </a:r>
          </a:p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Кодеры и стриммеры</a:t>
            </a:r>
          </a:p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Мониторы</a:t>
            </a:r>
          </a:p>
        </p:txBody>
      </p:sp>
      <p:pic>
        <p:nvPicPr>
          <p:cNvPr id="52227" name="Picture 6" descr="DSCN34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4786313"/>
            <a:ext cx="1320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D:\Bbm\РАБОТА\Marketing_materials\Selected_images\WHOLE DRAWIN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3786188"/>
            <a:ext cx="2144712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/>
              <a:t>Студия «Фокус» - интегрированное решение</a:t>
            </a:r>
            <a:br>
              <a:rPr lang="ru-RU" sz="3500" smtClean="0"/>
            </a:br>
            <a:r>
              <a:rPr lang="ru-RU" sz="3500" smtClean="0"/>
              <a:t> </a:t>
            </a:r>
            <a:r>
              <a:rPr lang="ru-RU" sz="1000" smtClean="0"/>
              <a:t>(</a:t>
            </a:r>
            <a:r>
              <a:rPr lang="en-US" sz="1000" smtClean="0"/>
              <a:t>min)</a:t>
            </a:r>
            <a:endParaRPr lang="ru-RU" sz="1000" smtClean="0"/>
          </a:p>
        </p:txBody>
      </p:sp>
      <p:sp>
        <p:nvSpPr>
          <p:cNvPr id="59398" name="Content Placeholder 2"/>
          <p:cNvSpPr>
            <a:spLocks noGrp="1"/>
          </p:cNvSpPr>
          <p:nvPr>
            <p:ph idx="4294967295"/>
          </p:nvPr>
        </p:nvSpPr>
        <p:spPr>
          <a:xfrm>
            <a:off x="914400" y="2260600"/>
            <a:ext cx="7772400" cy="4095750"/>
          </a:xfrm>
        </p:spPr>
        <p:txBody>
          <a:bodyPr/>
          <a:lstStyle/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Камеры, мониторы</a:t>
            </a:r>
          </a:p>
          <a:p>
            <a:pPr marL="419100" indent="-382588" eaLnBrk="1" hangingPunct="1"/>
            <a:r>
              <a:rPr lang="ru-RU" smtClean="0">
                <a:solidFill>
                  <a:srgbClr val="FFFF00"/>
                </a:solidFill>
              </a:rPr>
              <a:t>Студия «Фокус»</a:t>
            </a:r>
          </a:p>
          <a:p>
            <a:pPr marL="419100" indent="-382588" eaLnBrk="1" hangingPunct="1"/>
            <a:endParaRPr lang="ru-RU" smtClean="0"/>
          </a:p>
        </p:txBody>
      </p:sp>
      <p:graphicFrame>
        <p:nvGraphicFramePr>
          <p:cNvPr id="59396" name="Object 14"/>
          <p:cNvGraphicFramePr>
            <a:graphicFrameLocks noChangeAspect="1"/>
          </p:cNvGraphicFramePr>
          <p:nvPr/>
        </p:nvGraphicFramePr>
        <p:xfrm>
          <a:off x="6357938" y="4429125"/>
          <a:ext cx="2108200" cy="1543050"/>
        </p:xfrm>
        <a:graphic>
          <a:graphicData uri="http://schemas.openxmlformats.org/presentationml/2006/ole">
            <p:oleObj spid="_x0000_s59396" name="Image" r:id="rId3" imgW="6107937" imgH="44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/>
              <a:t>Студия «Фокус» - интегрированное решение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4294967295"/>
          </p:nvPr>
        </p:nvSpPr>
        <p:spPr>
          <a:xfrm>
            <a:off x="914400" y="2693988"/>
            <a:ext cx="7772400" cy="3662362"/>
          </a:xfrm>
        </p:spPr>
        <p:txBody>
          <a:bodyPr/>
          <a:lstStyle/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Камеры, мониторы</a:t>
            </a:r>
          </a:p>
          <a:p>
            <a:pPr marL="419100" indent="-382588" eaLnBrk="1" hangingPunct="1"/>
            <a:r>
              <a:rPr lang="ru-RU" smtClean="0">
                <a:solidFill>
                  <a:srgbClr val="00B0F0"/>
                </a:solidFill>
              </a:rPr>
              <a:t>Звуковой микшер</a:t>
            </a:r>
          </a:p>
          <a:p>
            <a:pPr marL="419100" indent="-382588" eaLnBrk="1" hangingPunct="1"/>
            <a:r>
              <a:rPr lang="ru-RU" smtClean="0">
                <a:solidFill>
                  <a:srgbClr val="FFFF00"/>
                </a:solidFill>
              </a:rPr>
              <a:t>Студия «Фокус» + опции</a:t>
            </a:r>
          </a:p>
          <a:p>
            <a:pPr marL="419100" indent="-382588" eaLnBrk="1" hangingPunct="1"/>
            <a:r>
              <a:rPr lang="ru-RU" smtClean="0">
                <a:solidFill>
                  <a:srgbClr val="FFFF00"/>
                </a:solidFill>
              </a:rPr>
              <a:t>Система Форвард 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Студия «Фокус» готова к интеграции: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1285860"/>
          <a:ext cx="7467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457200" y="274638"/>
          <a:ext cx="7467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Библиотеки сцен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57313"/>
            <a:ext cx="7467600" cy="4768850"/>
          </a:xfrm>
        </p:spPr>
        <p:txBody>
          <a:bodyPr/>
          <a:lstStyle/>
          <a:p>
            <a:pPr marL="419100" indent="-382588" eaLnBrk="1" hangingPunct="1"/>
            <a:endParaRPr lang="ru-RU" smtClean="0"/>
          </a:p>
        </p:txBody>
      </p:sp>
      <p:pic>
        <p:nvPicPr>
          <p:cNvPr id="63491" name="Picture 2" descr="C:\Documents and Settings\All Users\Documents\Семинар Сони Нск 2008_06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41438"/>
            <a:ext cx="116046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C:\Documents and Settings\All Users\Documents\ScreenShoots\From_Gallery\teleregion_00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357313"/>
            <a:ext cx="11445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4" descr="C:\Documents and Settings\All Users\Documents\ScreenShoots\From_Gallery\teleregion_0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357313"/>
            <a:ext cx="1076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5" descr="C:\Documents and Settings\All Users\Documents\ScreenShoots\From_Gallery\E_New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357313"/>
            <a:ext cx="10477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 descr="C:\Documents and Settings\All Users\Documents\ScreenShoots\From_Gallery\Presenter_5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38" y="1357313"/>
            <a:ext cx="107156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7" descr="C:\Documents and Settings\All Users\Documents\ScreenShoots\house las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2357438"/>
            <a:ext cx="1143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8" descr="C:\Documents and Settings\All Users\Documents\ScreenShoots\Weather\Weather_2_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3357563"/>
            <a:ext cx="1255712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9" descr="C:\Documents and Settings\All Users\Documents\ScreenShoots\Weather\WCenter_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625" y="5286375"/>
            <a:ext cx="107156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0" descr="C:\Documents and Settings\All Users\Documents\ScreenShoots\Weather\W_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88" y="2286000"/>
            <a:ext cx="128587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Picture 11" descr="C:\Documents and Settings\All Users\Documents\ScreenShoots\Interview\Dome0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2286000"/>
            <a:ext cx="14859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12" descr="C:\Documents and Settings\All Users\Documents\ScreenShoots\Interview\StudioB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72313" y="1357313"/>
            <a:ext cx="1371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13" descr="C:\Documents and Settings\All Users\Documents\ScreenShoots\Interview\RedInt_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29500" y="2286000"/>
            <a:ext cx="1150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Picture 14" descr="C:\Documents and Settings\All Users\Documents\ScreenShoots\Interview\TB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57563" y="3429000"/>
            <a:ext cx="1371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4" name="Picture 15" descr="C:\Documents and Settings\All Users\Documents\ScreenShoots\Interview\Room_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00250" y="3357563"/>
            <a:ext cx="1214438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5" name="Picture 16" descr="C:\Documents and Settings\All Users\Documents\ScreenShoots\Interview\Interview_03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063" y="3429000"/>
            <a:ext cx="135731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6" name="Picture 17" descr="C:\Documents and Settings\All Users\Documents\ScreenShoots\Kids\Kid_02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929188" y="3429000"/>
            <a:ext cx="12858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7" name="Picture 18" descr="C:\Documents and Settings\All Users\Documents\ScreenShoots\Kids\Kid_04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28938" y="4429125"/>
            <a:ext cx="121126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8" name="Picture 19" descr="C:\Documents and Settings\All Users\Documents\ScreenShoots\Other\School_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15250" y="3429000"/>
            <a:ext cx="100012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9" name="Picture 20" descr="C:\Documents and Settings\All Users\Documents\ScreenShoots\TV and IPTV Applications\Sports Programs\Image86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72250" y="4429125"/>
            <a:ext cx="10715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0" name="Picture 21" descr="C:\Documents and Settings\All Users\Documents\ScreenShoots\TV and IPTV Applications\Stock Market Reports\Image133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500688" y="4429125"/>
            <a:ext cx="92868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1" name="Picture 22" descr="C:\Documents and Settings\All Users\Documents\ScreenShoots\TV and IPTV Applications\Stock Market Reports\Image181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786688" y="4429125"/>
            <a:ext cx="8937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2" name="Picture 23" descr="C:\Documents and Settings\All Users\Documents\ScreenShoots\TV and IPTV Applications\Stock Market Reports\Image81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00063" y="4429125"/>
            <a:ext cx="10715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3" name="Picture 24" descr="C:\Documents and Settings\All Users\Documents\ScreenShoots\TV and IPTV Applications\News\Image135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714500" y="4429125"/>
            <a:ext cx="1023938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4" name="Picture 25" descr="C:\Documents and Settings\All Users\Documents\ScreenShoots\TV and IPTV Applications\News\Image162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429125" y="4429125"/>
            <a:ext cx="966788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5" name="Picture 26" descr="C:\Documents and Settings\All Users\Documents\ScreenShoots\TV and IPTV Applications\News\Image111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785938" y="2357438"/>
            <a:ext cx="1168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6" name="Picture 27" descr="C:\Documents and Settings\All Users\Documents\ScreenShoots\TV and IPTV Applications\Game Shows\Image149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143625" y="2286000"/>
            <a:ext cx="1168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7" name="Picture 28" descr="C:\Documents and Settings\All Users\Documents\ScreenShoots\TV and IPTV Applications\Game Shows\Image99.jp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500063" y="5286375"/>
            <a:ext cx="12287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8" name="Picture 29" descr="C:\Documents and Settings\All Users\Documents\ScreenShoots\TV and IPTV Applications\Game Shows\Image77.jp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785938" y="5286375"/>
            <a:ext cx="122078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9" name="Picture 30" descr="C:\Documents and Settings\All Users\Documents\ScreenShoots\1\Metro.tif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143250" y="5357813"/>
            <a:ext cx="1162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0" name="Picture 31" descr="C:\Documents and Settings\All Users\Documents\ScreenShoots\1\cts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929313" y="5286375"/>
            <a:ext cx="11747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1" name="Picture 32" descr="C:\Documents and Settings\All Users\Documents\ScreenShoots\1\Cabinet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572000" y="5334000"/>
            <a:ext cx="108902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3500" smtClean="0"/>
              <a:t>Интерфейс оператора – часть дизайна сцены</a:t>
            </a:r>
          </a:p>
        </p:txBody>
      </p:sp>
      <p:pic>
        <p:nvPicPr>
          <p:cNvPr id="64515" name="Picture 2" descr="D:\Bbm\РАБОТА\Marketing_materials\Selected_images\VideoMixer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857375"/>
            <a:ext cx="4357687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D:\Bbm\РАБОТА\Marketing_materials\Selected_images\EL_GU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3500438"/>
            <a:ext cx="33575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D:\SoftLab\Selected_images\vmeste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000125"/>
            <a:ext cx="3862387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4343400"/>
            <a:ext cx="7772400" cy="1975104"/>
          </a:xfrm>
        </p:spPr>
        <p:txBody>
          <a:bodyPr/>
          <a:lstStyle/>
          <a:p>
            <a:pPr marR="9144" eaLnBrk="1" fontAlgn="auto" hangingPunct="1">
              <a:spcAft>
                <a:spcPts val="0"/>
              </a:spcAft>
              <a:defRPr/>
            </a:pPr>
            <a:r>
              <a:rPr lang="en-US" sz="6600" b="1" cap="all" spc="0" dirty="0" err="1" smtClean="0">
                <a:solidFill>
                  <a:srgbClr val="C0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cs typeface="Arial" pitchFamily="34" charset="0"/>
              </a:rPr>
              <a:t>Vr</a:t>
            </a:r>
            <a:r>
              <a:rPr lang="en-US" sz="6600" b="1" cap="all" spc="0" dirty="0" smtClean="0">
                <a:solidFill>
                  <a:schemeClr val="tx2">
                    <a:satMod val="20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cs typeface="Arial" pitchFamily="34" charset="0"/>
              </a:rPr>
              <a:t> presenter</a:t>
            </a:r>
            <a:endParaRPr lang="ru-RU" sz="6600" b="1" cap="all" spc="0" dirty="0">
              <a:solidFill>
                <a:schemeClr val="tx2">
                  <a:satMod val="200000"/>
                </a:schemeClr>
              </a:solidFill>
              <a:effectLst>
                <a:reflection blurRad="12700" stA="34000" endA="740" endPos="53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4294967295"/>
          </p:nvPr>
        </p:nvSpPr>
        <p:spPr>
          <a:xfrm>
            <a:off x="1000125" y="2786063"/>
            <a:ext cx="6572250" cy="1508125"/>
          </a:xfrm>
        </p:spPr>
        <p:txBody>
          <a:bodyPr lIns="100584" anchor="ctr"/>
          <a:lstStyle/>
          <a:p>
            <a:pPr marL="0" indent="0" algn="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СИСТЕМА  ПРЕЗЕНТАЦИЙ   НА  ОСНОВЕ  ТЕХНОЛОГИИ  ИНТЕГРИРОВАННОЙ  ВИРТУАЛЬНОЙ  РЕАЛЬНОСТИ</a:t>
            </a:r>
          </a:p>
        </p:txBody>
      </p:sp>
      <p:sp>
        <p:nvSpPr>
          <p:cNvPr id="20483" name="Date Placeholder 3"/>
          <p:cNvSpPr txBox="1">
            <a:spLocks noGrp="1"/>
          </p:cNvSpPr>
          <p:nvPr/>
        </p:nvSpPr>
        <p:spPr bwMode="auto">
          <a:xfrm>
            <a:off x="64770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ru-RU" sz="1100">
                <a:solidFill>
                  <a:schemeClr val="tx2"/>
                </a:solidFill>
                <a:cs typeface="Arial" charset="0"/>
              </a:rPr>
              <a:t>20</a:t>
            </a:r>
            <a:r>
              <a:rPr lang="en-US" sz="1100">
                <a:solidFill>
                  <a:schemeClr val="tx2"/>
                </a:solidFill>
                <a:cs typeface="Arial" charset="0"/>
              </a:rPr>
              <a:t>15</a:t>
            </a:r>
            <a:endParaRPr lang="ru-RU" sz="11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0484" name="Slide Number Placeholder 4"/>
          <p:cNvSpPr txBox="1">
            <a:spLocks noGrp="1"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E288699A-C927-4619-B7EA-30EA574762F3}" type="slidenum">
              <a:rPr lang="ru-RU" sz="1200">
                <a:solidFill>
                  <a:schemeClr val="tx2"/>
                </a:solidFill>
                <a:cs typeface="Arial" charset="0"/>
              </a:rPr>
              <a:pPr/>
              <a:t>4</a:t>
            </a:fld>
            <a:endParaRPr lang="ru-RU" sz="12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0485" name="Footer Placeholder 5"/>
          <p:cNvSpPr txBox="1">
            <a:spLocks noGrp="1"/>
          </p:cNvSpPr>
          <p:nvPr/>
        </p:nvSpPr>
        <p:spPr bwMode="auto">
          <a:xfrm>
            <a:off x="914400" y="6416675"/>
            <a:ext cx="5562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ru-RU" sz="1100">
                <a:solidFill>
                  <a:schemeClr val="tx2"/>
                </a:solidFill>
                <a:cs typeface="Arial" charset="0"/>
              </a:rPr>
              <a:t>ИНСТИТУТ АВТОМАТИКИ И ЭЛЕКТРОМЕТРИИ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Content Placeholder 3" descr="D:\Bbm\РАБОТА\Marketing_materials\Selected_images\DSC_64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6357938" cy="4222750"/>
          </a:xfrm>
        </p:spPr>
      </p:pic>
      <p:pic>
        <p:nvPicPr>
          <p:cNvPr id="65538" name="Picture 2" descr="D:\Bbm\РАБОТА\Marketing_materials\Selected_images\CIMG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3146425"/>
            <a:ext cx="5500688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3688" y="285750"/>
            <a:ext cx="2357437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Решения заранее -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сценарий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13" y="4643438"/>
            <a:ext cx="28575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Решения «на ходу» -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интерактив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19100" indent="-382588" eaLnBrk="1" hangingPunct="1"/>
            <a:endParaRPr lang="ru-RU" smtClean="0"/>
          </a:p>
        </p:txBody>
      </p:sp>
      <p:pic>
        <p:nvPicPr>
          <p:cNvPr id="66562" name="Picture 2" descr="D:\Bbm\РАБОТА\Marketing_materials\Selected_images\SANY0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214313"/>
            <a:ext cx="412908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D:\Bbm\РАБОТА\Marketing_materials\Selected_images\Photo-0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3643313"/>
            <a:ext cx="220186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D:\Bbm\РАБОТА\Marketing_materials\Selected_images\Photo-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214313"/>
            <a:ext cx="23574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D:\Bbm\РАБОТА\Marketing_materials\Selected_images\SANY01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3500438"/>
            <a:ext cx="39290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D:\Bbm\РАБОТА\Marketing_materials\Selected_images\DSCN3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3786187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3" descr="D:\Bbm\РАБОТА\Marketing_materials\Selected_images\JEJU_IPTV_2007_02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44900"/>
            <a:ext cx="433863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4" descr="D:\Bbm\РАБОТА\Marketing_materials\Selected_images\DSCN34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76250"/>
            <a:ext cx="37211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5" descr="D:\Bbm\РАБОТА\Marketing_materials\Selected_images\DSCN35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573463"/>
            <a:ext cx="376396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8610" name="Picture 4" descr="TipicalStudioProject-p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1538288"/>
            <a:ext cx="91440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/>
          </a:p>
        </p:txBody>
      </p:sp>
      <p:pic>
        <p:nvPicPr>
          <p:cNvPr id="69634" name="Picture 5" descr="TipicalStudioProject-pag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 bwMode="auto">
          <a:xfrm>
            <a:off x="539750" y="188913"/>
            <a:ext cx="8132763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400" b="1" smtClean="0"/>
              <a:t>«</a:t>
            </a:r>
            <a:r>
              <a:rPr lang="en-US" sz="2400" b="1" smtClean="0"/>
              <a:t>AllMix</a:t>
            </a:r>
            <a:r>
              <a:rPr lang="ru-RU" sz="2400" b="1" smtClean="0"/>
              <a:t>»  – программный микшер «Всё в одном» - уникальное решение для образовательной студии</a:t>
            </a:r>
            <a:br>
              <a:rPr lang="ru-RU" sz="2400" b="1" smtClean="0"/>
            </a:br>
            <a:endParaRPr lang="ru-RU" sz="2400" b="1" smtClean="0"/>
          </a:p>
        </p:txBody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>
          <a:xfrm>
            <a:off x="179388" y="1125538"/>
            <a:ext cx="8748712" cy="5400675"/>
          </a:xfrm>
        </p:spPr>
        <p:txBody>
          <a:bodyPr/>
          <a:lstStyle/>
          <a:p>
            <a:pPr marL="0" indent="68263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>
                <a:latin typeface="Times New Roman" pitchFamily="18" charset="0"/>
              </a:rPr>
              <a:t>Студии, созданные на базе программного микшера «</a:t>
            </a:r>
            <a:r>
              <a:rPr lang="en-US" sz="1400" smtClean="0">
                <a:latin typeface="Times New Roman" pitchFamily="18" charset="0"/>
              </a:rPr>
              <a:t>AllMix</a:t>
            </a:r>
            <a:r>
              <a:rPr lang="ru-RU" sz="1400" smtClean="0">
                <a:latin typeface="Times New Roman" pitchFamily="18" charset="0"/>
              </a:rPr>
              <a:t>» можно использовать как для обучения живому производству медиаматериалов, так и собственно для вполне профессионального их создания. Возможности получаемых с помощью «</a:t>
            </a:r>
            <a:r>
              <a:rPr lang="en-US" sz="1400" smtClean="0">
                <a:latin typeface="Times New Roman" pitchFamily="18" charset="0"/>
              </a:rPr>
              <a:t>AllMix</a:t>
            </a:r>
            <a:r>
              <a:rPr lang="ru-RU" sz="1400" smtClean="0">
                <a:latin typeface="Times New Roman" pitchFamily="18" charset="0"/>
              </a:rPr>
              <a:t>» программно-аппаратных комплексов достаточны и для демонстрации, и для использования большинства современных технологий живого (интерактивного) видеопроизводства. 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«</a:t>
            </a:r>
            <a:r>
              <a:rPr lang="en-US" sz="1400" smtClean="0">
                <a:latin typeface="Times New Roman" pitchFamily="18" charset="0"/>
              </a:rPr>
              <a:t>AllMix</a:t>
            </a:r>
            <a:r>
              <a:rPr lang="ru-RU" sz="1400" smtClean="0">
                <a:latin typeface="Times New Roman" pitchFamily="18" charset="0"/>
              </a:rPr>
              <a:t>»</a:t>
            </a:r>
            <a:r>
              <a:rPr lang="en-US" sz="1400" smtClean="0">
                <a:latin typeface="Times New Roman" pitchFamily="18" charset="0"/>
              </a:rPr>
              <a:t> это:</a:t>
            </a:r>
          </a:p>
          <a:p>
            <a:pPr marL="0" indent="68263">
              <a:lnSpc>
                <a:spcPct val="80000"/>
              </a:lnSpc>
            </a:pPr>
            <a:r>
              <a:rPr lang="en-US" sz="1400" smtClean="0">
                <a:latin typeface="Times New Roman" pitchFamily="18" charset="0"/>
              </a:rPr>
              <a:t> </a:t>
            </a:r>
            <a:r>
              <a:rPr lang="ru-RU" sz="1400" smtClean="0">
                <a:latin typeface="Times New Roman" pitchFamily="18" charset="0"/>
              </a:rPr>
              <a:t>До 8-и входных (живых) источников в любых форматах (SD/HD)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Всевозможные компьютерные медиа-источники (изображения, видеофайлы и т.п.)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Цветокоррекция, хромакей, вписывание/масштабирование любых видео-источников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Превью источников/результатов непосредственно в интерфейсе (мультивью)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Расширяемый набор эффектов-переходов микширования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Аудиомикширование с сохранением пресетов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Два логотипа, часы, два </a:t>
            </a:r>
            <a:r>
              <a:rPr lang="en-US" sz="1400" smtClean="0">
                <a:latin typeface="Times New Roman" pitchFamily="18" charset="0"/>
              </a:rPr>
              <a:t>PiP</a:t>
            </a:r>
            <a:r>
              <a:rPr lang="ru-RU" sz="1400" smtClean="0">
                <a:latin typeface="Times New Roman" pitchFamily="18" charset="0"/>
              </a:rPr>
              <a:t> (Картинка в картинке)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Многослойные титры (встроенный редактор, оперативное управление)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Воспроизведение медиа-файлов по сценарию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Трёхмерная виртуальная студия в качестве медиа-источника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Поддержка внешних консолей управления (пульт DSC, Behringer BCF 2000)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Поддержка плат ввода-вывода </a:t>
            </a:r>
            <a:r>
              <a:rPr lang="en-US" sz="1400" smtClean="0">
                <a:latin typeface="Times New Roman" pitchFamily="18" charset="0"/>
              </a:rPr>
              <a:t>FDExt</a:t>
            </a:r>
            <a:r>
              <a:rPr lang="ru-RU" sz="1400" smtClean="0">
                <a:latin typeface="Times New Roman" pitchFamily="18" charset="0"/>
              </a:rPr>
              <a:t> (</a:t>
            </a:r>
            <a:r>
              <a:rPr lang="en-US" sz="1400" smtClean="0">
                <a:latin typeface="Times New Roman" pitchFamily="18" charset="0"/>
              </a:rPr>
              <a:t>SoftLab</a:t>
            </a:r>
            <a:r>
              <a:rPr lang="ru-RU" sz="1400" smtClean="0">
                <a:latin typeface="Times New Roman" pitchFamily="18" charset="0"/>
              </a:rPr>
              <a:t>), </a:t>
            </a:r>
            <a:r>
              <a:rPr lang="en-US" sz="1400" smtClean="0">
                <a:latin typeface="Times New Roman" pitchFamily="18" charset="0"/>
              </a:rPr>
              <a:t>DeckLink</a:t>
            </a:r>
            <a:r>
              <a:rPr lang="ru-RU" sz="1400" smtClean="0">
                <a:latin typeface="Times New Roman" pitchFamily="18" charset="0"/>
              </a:rPr>
              <a:t> (</a:t>
            </a:r>
            <a:r>
              <a:rPr lang="en-US" sz="1400" smtClean="0">
                <a:latin typeface="Times New Roman" pitchFamily="18" charset="0"/>
              </a:rPr>
              <a:t>BlackMagic</a:t>
            </a:r>
            <a:r>
              <a:rPr lang="ru-RU" sz="1400" smtClean="0">
                <a:latin typeface="Times New Roman" pitchFamily="18" charset="0"/>
              </a:rPr>
              <a:t>).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Вещание в сеть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Интерфейс микшера предельно прост и нагляден, он не требует долгого изучения руководств. Хотя необходимая документация всегда доступна он-лайн. Вся внутренняя обработка сигналов реализована на профессиональном уровне, гарантирующем надлежащее качество. </a:t>
            </a:r>
          </a:p>
          <a:p>
            <a:pPr marL="0" indent="68263"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Микшер доступен в нескольких конфигурациях для разных бюджетов и задач. От съёмок/вещания лекций-презентаций до небольшой новостийной студии, от погодной студии до ток-шоу.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C00000"/>
                </a:solidFill>
                <a:latin typeface="Arial" charset="0"/>
              </a:rPr>
              <a:t>Виртуальный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  </a:t>
            </a:r>
            <a:r>
              <a:rPr lang="ru-R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charset="0"/>
              </a:rPr>
              <a:t>Презентер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 – </a:t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Будущее презентационных технологий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755650" y="2060575"/>
          <a:ext cx="791686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 txBox="1">
            <a:spLocks noGrp="1"/>
          </p:cNvSpPr>
          <p:nvPr/>
        </p:nvSpPr>
        <p:spPr>
          <a:xfrm>
            <a:off x="6477000" y="6416675"/>
            <a:ext cx="2133600" cy="365125"/>
          </a:xfrm>
          <a:prstGeom prst="rect">
            <a:avLst/>
          </a:prstGeom>
          <a:noFill/>
        </p:spPr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2"/>
                </a:solidFill>
                <a:latin typeface="+mn-lt"/>
              </a:rPr>
              <a:t>20</a:t>
            </a:r>
            <a:r>
              <a:rPr lang="en-US" sz="1100" dirty="0">
                <a:solidFill>
                  <a:schemeClr val="tx2"/>
                </a:solidFill>
                <a:latin typeface="+mn-lt"/>
              </a:rPr>
              <a:t>15</a:t>
            </a:r>
            <a:endParaRPr lang="ru-RU" sz="11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>
          <a:xfrm>
            <a:off x="914400" y="6416675"/>
            <a:ext cx="5562600" cy="365125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>
                <a:solidFill>
                  <a:schemeClr val="tx2"/>
                </a:solidFill>
                <a:latin typeface="+mn-lt"/>
              </a:rPr>
              <a:t>ИНСТИТУТ АВТОМАТИКИ И ЭЛЕКТРОМЕТРИИ</a:t>
            </a:r>
            <a:endParaRPr lang="ru-RU" sz="11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8610600" y="6416675"/>
            <a:ext cx="457200" cy="365125"/>
          </a:xfrm>
          <a:prstGeom prst="rect">
            <a:avLst/>
          </a:prstGeom>
          <a:noFill/>
        </p:spPr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02CD64C-C74C-4F88-AFE6-CE83C1889C55}" type="slidenum">
              <a:rPr lang="ru-RU" sz="1200">
                <a:solidFill>
                  <a:schemeClr val="tx2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ИНСТИТУТ АВТОМАТИКИ И ЭЛЕКТРОМЕТРИИ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EA827C-FFAD-4D26-99F8-21A4E44A78BF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4375" y="357188"/>
            <a:ext cx="8080375" cy="1000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Основные достоинства системы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VR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PRESENTER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42938" y="1571625"/>
            <a:ext cx="800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Совмещение  видеоизображения лектора с лекционным материалом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42938" y="1987550"/>
            <a:ext cx="7786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  Психологический эффект управления вниманием аудитории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42938" y="24161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Высокое видео-разрешение (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VGA, HDTV)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42938" y="2844800"/>
            <a:ext cx="7786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Работа с 3-х мерными анимированными объектами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42938" y="3282950"/>
            <a:ext cx="7929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/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Одновременная с презентацией подготовка электронной копии без необходимости участия операторов и монтажёров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642938" y="4000500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Простота использования 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42938" y="4500563"/>
            <a:ext cx="785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Поддержка всех существующих типов мультимедиа данных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642938" y="5072063"/>
            <a:ext cx="771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Двусторонняя </a:t>
            </a:r>
            <a:r>
              <a:rPr lang="ru-RU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конференц-связь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в процессе презентации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642938" y="5572125"/>
            <a:ext cx="7643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dirty="0">
                <a:cs typeface="Arial" charset="0"/>
              </a:rPr>
              <a:t>  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Возможность дублирования в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WEB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и вещания в 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Internet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142875"/>
            <a:ext cx="77724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Принцип работы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D:\Presenter\ppt\images\image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" y="1071563"/>
            <a:ext cx="8480425" cy="5357812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15312" cy="857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Интерфейс управления презентацией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B6E621-069B-4E3B-A171-1BEBB827D8C1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mtClean="0">
              <a:latin typeface="Arial" charset="0"/>
              <a:cs typeface="Arial" charset="0"/>
            </a:endParaRPr>
          </a:p>
        </p:txBody>
      </p:sp>
      <p:pic>
        <p:nvPicPr>
          <p:cNvPr id="1026" name="Picture 2" descr="D:\Presenter\ppt\images\st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928688"/>
            <a:ext cx="8280400" cy="4643437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142875"/>
            <a:ext cx="7772400" cy="1000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Демонстрация 3-х мерных объектов в реальном времени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20</a:t>
            </a:r>
            <a:r>
              <a:rPr lang="en-US" smtClean="0">
                <a:latin typeface="Arial" charset="0"/>
                <a:cs typeface="Arial" charset="0"/>
              </a:rPr>
              <a:t>15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latin typeface="Arial" charset="0"/>
                <a:cs typeface="Arial" charset="0"/>
              </a:rPr>
              <a:t>ИНСТИТУТ АВТОМАТИКИ И ЭЛЕКТРОМЕТРИИ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3AA94B-15D5-478D-A7FA-2994A5246D8A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5786454"/>
            <a:ext cx="757242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Трехмерная модель космического аппарата</a:t>
            </a:r>
          </a:p>
        </p:txBody>
      </p:sp>
      <p:pic>
        <p:nvPicPr>
          <p:cNvPr id="1027" name="Picture 3" descr="D:\Presenter\ppt\images\image_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143000"/>
            <a:ext cx="7858125" cy="442118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Words>975</Words>
  <Application>Microsoft Office PowerPoint</Application>
  <PresentationFormat>On-screen Show (4:3)</PresentationFormat>
  <Paragraphs>170</Paragraphs>
  <Slides>45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60" baseType="lpstr">
      <vt:lpstr>Arial</vt:lpstr>
      <vt:lpstr>Consolas</vt:lpstr>
      <vt:lpstr>Corbel</vt:lpstr>
      <vt:lpstr>Wingdings</vt:lpstr>
      <vt:lpstr>Wingdings 2</vt:lpstr>
      <vt:lpstr>Wingdings 3</vt:lpstr>
      <vt:lpstr>Calibri</vt:lpstr>
      <vt:lpstr>Times New Roman</vt:lpstr>
      <vt:lpstr>Metro</vt:lpstr>
      <vt:lpstr>Metro</vt:lpstr>
      <vt:lpstr>Metro</vt:lpstr>
      <vt:lpstr>Metro</vt:lpstr>
      <vt:lpstr>Metro</vt:lpstr>
      <vt:lpstr>Metro</vt:lpstr>
      <vt:lpstr>Image</vt:lpstr>
      <vt:lpstr>Слайд 1</vt:lpstr>
      <vt:lpstr>Слайд 2</vt:lpstr>
      <vt:lpstr>Слайд 3</vt:lpstr>
      <vt:lpstr>Слайд 4</vt:lpstr>
      <vt:lpstr>Виртуальный  Презентер –  Будущее презентационных технологий</vt:lpstr>
      <vt:lpstr>Основные достоинства системы «VR PRESENTER»</vt:lpstr>
      <vt:lpstr>Принцип работы</vt:lpstr>
      <vt:lpstr>Интерфейс управления презентацией</vt:lpstr>
      <vt:lpstr>Демонстрация 3-х мерных объектов в реальном времени</vt:lpstr>
      <vt:lpstr>Управление процессом презентации</vt:lpstr>
      <vt:lpstr>Управление процессом презентации</vt:lpstr>
      <vt:lpstr>Управление процессом презентации</vt:lpstr>
      <vt:lpstr>Управление процессом презентации</vt:lpstr>
      <vt:lpstr>Управление процессом презентации</vt:lpstr>
      <vt:lpstr>Поддерживаемые медиа-данные</vt:lpstr>
      <vt:lpstr>Примеры</vt:lpstr>
      <vt:lpstr>Примеры</vt:lpstr>
      <vt:lpstr>Примеры</vt:lpstr>
      <vt:lpstr>Примеры</vt:lpstr>
      <vt:lpstr>Примеры</vt:lpstr>
      <vt:lpstr>Использование «VR PRESENTER» в ситуационных центрах</vt:lpstr>
      <vt:lpstr>Использование «VR PRESENTER» в ситуационных центрах</vt:lpstr>
      <vt:lpstr>Заключение</vt:lpstr>
      <vt:lpstr>Слайд 24</vt:lpstr>
      <vt:lpstr>Развиваемся?</vt:lpstr>
      <vt:lpstr>Задачи локального производителя</vt:lpstr>
      <vt:lpstr>узнаваемость &lt;-&gt; уникальность </vt:lpstr>
      <vt:lpstr>узнаваемость &lt;-&gt; уникальность </vt:lpstr>
      <vt:lpstr>фантазия &lt;-&gt; реалистичность </vt:lpstr>
      <vt:lpstr>Придумал - сделал </vt:lpstr>
      <vt:lpstr>Свой стиль </vt:lpstr>
      <vt:lpstr>Живое студийное производство</vt:lpstr>
      <vt:lpstr>Типовое решение</vt:lpstr>
      <vt:lpstr>Студия «Фокус» - интегрированное решение  (min)</vt:lpstr>
      <vt:lpstr>Студия «Фокус» - интегрированное решение</vt:lpstr>
      <vt:lpstr>Студия «Фокус» готова к интеграции:</vt:lpstr>
      <vt:lpstr>Слайд 37</vt:lpstr>
      <vt:lpstr>Библиотеки сцен</vt:lpstr>
      <vt:lpstr>Интерфейс оператора – часть дизайна сцены</vt:lpstr>
      <vt:lpstr>Слайд 40</vt:lpstr>
      <vt:lpstr>Слайд 41</vt:lpstr>
      <vt:lpstr>Слайд 42</vt:lpstr>
      <vt:lpstr>Слайд 43</vt:lpstr>
      <vt:lpstr>Слайд 44</vt:lpstr>
      <vt:lpstr>«AllMix»  – программный микшер «Всё в одном» - уникальное решение для образовательной студии </vt:lpstr>
    </vt:vector>
  </TitlesOfParts>
  <Company>Darim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 PRESENTER</dc:title>
  <dc:creator>Alexey</dc:creator>
  <cp:lastModifiedBy>nuser</cp:lastModifiedBy>
  <cp:revision>127</cp:revision>
  <dcterms:created xsi:type="dcterms:W3CDTF">2007-09-21T08:27:45Z</dcterms:created>
  <dcterms:modified xsi:type="dcterms:W3CDTF">2015-04-13T04:22:07Z</dcterms:modified>
</cp:coreProperties>
</file>