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4"/>
  </p:notesMasterIdLst>
  <p:sldIdLst>
    <p:sldId id="302" r:id="rId2"/>
    <p:sldId id="344" r:id="rId3"/>
    <p:sldId id="259" r:id="rId4"/>
    <p:sldId id="308" r:id="rId5"/>
    <p:sldId id="309" r:id="rId6"/>
    <p:sldId id="312" r:id="rId7"/>
    <p:sldId id="320" r:id="rId8"/>
    <p:sldId id="359" r:id="rId9"/>
    <p:sldId id="319" r:id="rId10"/>
    <p:sldId id="357" r:id="rId11"/>
    <p:sldId id="360" r:id="rId12"/>
    <p:sldId id="358" r:id="rId13"/>
    <p:sldId id="361" r:id="rId14"/>
    <p:sldId id="313" r:id="rId15"/>
    <p:sldId id="314" r:id="rId16"/>
    <p:sldId id="349" r:id="rId17"/>
    <p:sldId id="356" r:id="rId18"/>
    <p:sldId id="352" r:id="rId19"/>
    <p:sldId id="351" r:id="rId20"/>
    <p:sldId id="350" r:id="rId21"/>
    <p:sldId id="362" r:id="rId22"/>
    <p:sldId id="363" r:id="rId23"/>
    <p:sldId id="347" r:id="rId24"/>
    <p:sldId id="364" r:id="rId25"/>
    <p:sldId id="311" r:id="rId26"/>
    <p:sldId id="365" r:id="rId27"/>
    <p:sldId id="366" r:id="rId28"/>
    <p:sldId id="367" r:id="rId29"/>
    <p:sldId id="368" r:id="rId30"/>
    <p:sldId id="353" r:id="rId31"/>
    <p:sldId id="355" r:id="rId32"/>
    <p:sldId id="338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8507" autoAdjust="0"/>
  </p:normalViewPr>
  <p:slideViewPr>
    <p:cSldViewPr>
      <p:cViewPr varScale="1">
        <p:scale>
          <a:sx n="118" d="100"/>
          <a:sy n="118" d="100"/>
        </p:scale>
        <p:origin x="58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CAAD42-3C18-4DC7-AD21-44E5DD30E293}" type="doc">
      <dgm:prSet loTypeId="urn:microsoft.com/office/officeart/2005/8/layout/process5" loCatId="process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A2016B1-40FC-43DC-A54D-6CC9E9905B58}">
      <dgm:prSet phldrT="[Text]"/>
      <dgm:spPr/>
      <dgm:t>
        <a:bodyPr/>
        <a:lstStyle/>
        <a:p>
          <a:r>
            <a:rPr lang="ru-RU" dirty="0"/>
            <a:t>Живая </a:t>
          </a:r>
          <a:r>
            <a:rPr lang="ru-RU" dirty="0" smtClean="0"/>
            <a:t>многокамерная съёмка</a:t>
          </a:r>
          <a:endParaRPr lang="ru-RU" dirty="0"/>
        </a:p>
      </dgm:t>
    </dgm:pt>
    <dgm:pt modelId="{74B97DF3-7D76-4376-983A-15E2AF80B13C}" type="parTrans" cxnId="{E50E2E55-336C-4A20-BFF5-7424725D82B4}">
      <dgm:prSet/>
      <dgm:spPr/>
      <dgm:t>
        <a:bodyPr/>
        <a:lstStyle/>
        <a:p>
          <a:endParaRPr lang="ru-RU"/>
        </a:p>
      </dgm:t>
    </dgm:pt>
    <dgm:pt modelId="{21CD32BE-D719-41FD-8F04-BFB0E1535D7E}" type="sibTrans" cxnId="{E50E2E55-336C-4A20-BFF5-7424725D82B4}">
      <dgm:prSet/>
      <dgm:spPr/>
      <dgm:t>
        <a:bodyPr/>
        <a:lstStyle/>
        <a:p>
          <a:endParaRPr lang="ru-RU"/>
        </a:p>
      </dgm:t>
    </dgm:pt>
    <dgm:pt modelId="{B9C5694A-658A-4059-8D71-4106F59B84FA}">
      <dgm:prSet phldrT="[Text]"/>
      <dgm:spPr/>
      <dgm:t>
        <a:bodyPr/>
        <a:lstStyle/>
        <a:p>
          <a:r>
            <a:rPr lang="ru-RU" dirty="0" smtClean="0"/>
            <a:t>Графика</a:t>
          </a:r>
        </a:p>
        <a:p>
          <a:r>
            <a:rPr lang="ru-RU" dirty="0" smtClean="0"/>
            <a:t>(Генерация изображений)</a:t>
          </a:r>
          <a:endParaRPr lang="ru-RU" dirty="0"/>
        </a:p>
      </dgm:t>
    </dgm:pt>
    <dgm:pt modelId="{A56C97F7-EAA3-4C76-A203-73F1C24BEDFF}" type="parTrans" cxnId="{C40833FE-9D67-4946-A480-73BD630E91CC}">
      <dgm:prSet/>
      <dgm:spPr/>
      <dgm:t>
        <a:bodyPr/>
        <a:lstStyle/>
        <a:p>
          <a:endParaRPr lang="ru-RU"/>
        </a:p>
      </dgm:t>
    </dgm:pt>
    <dgm:pt modelId="{AB78ABE8-979E-47EA-A99B-865EA5DCE74F}" type="sibTrans" cxnId="{C40833FE-9D67-4946-A480-73BD630E91CC}">
      <dgm:prSet/>
      <dgm:spPr/>
      <dgm:t>
        <a:bodyPr/>
        <a:lstStyle/>
        <a:p>
          <a:endParaRPr lang="ru-RU"/>
        </a:p>
      </dgm:t>
    </dgm:pt>
    <dgm:pt modelId="{BE90CE77-7578-4901-A288-12DA1554926B}">
      <dgm:prSet phldrT="[Text]"/>
      <dgm:spPr/>
      <dgm:t>
        <a:bodyPr/>
        <a:lstStyle/>
        <a:p>
          <a:r>
            <a:rPr lang="ru-RU" dirty="0" smtClean="0"/>
            <a:t>Воспроизведение медиа-материалов</a:t>
          </a:r>
          <a:endParaRPr lang="ru-RU" dirty="0"/>
        </a:p>
      </dgm:t>
    </dgm:pt>
    <dgm:pt modelId="{E9F469F9-5FD2-4C13-B3FD-6FA8E0244D0C}" type="parTrans" cxnId="{B718E2D7-FF1E-411C-B45D-A5F5178E499A}">
      <dgm:prSet/>
      <dgm:spPr/>
      <dgm:t>
        <a:bodyPr/>
        <a:lstStyle/>
        <a:p>
          <a:endParaRPr lang="ru-RU"/>
        </a:p>
      </dgm:t>
    </dgm:pt>
    <dgm:pt modelId="{F1D73C21-7D4A-4933-B797-3DC184A31110}" type="sibTrans" cxnId="{B718E2D7-FF1E-411C-B45D-A5F5178E499A}">
      <dgm:prSet/>
      <dgm:spPr/>
      <dgm:t>
        <a:bodyPr/>
        <a:lstStyle/>
        <a:p>
          <a:endParaRPr lang="ru-RU"/>
        </a:p>
      </dgm:t>
    </dgm:pt>
    <dgm:pt modelId="{C7F250EF-1458-4DDB-9324-1AE194187D9E}">
      <dgm:prSet phldrT="[Text]"/>
      <dgm:spPr/>
      <dgm:t>
        <a:bodyPr/>
        <a:lstStyle/>
        <a:p>
          <a:r>
            <a:rPr lang="ru-RU" b="1" dirty="0" smtClean="0"/>
            <a:t>ОБРАБОТКА И МИКШИРОВАНИЕ</a:t>
          </a:r>
          <a:endParaRPr lang="ru-RU" b="1" dirty="0"/>
        </a:p>
      </dgm:t>
    </dgm:pt>
    <dgm:pt modelId="{A9553A83-3B3D-44E3-BDF1-D7F30A87A1D7}" type="parTrans" cxnId="{7D374BE2-BAE4-44C5-B932-59B17FEF4E13}">
      <dgm:prSet/>
      <dgm:spPr/>
      <dgm:t>
        <a:bodyPr/>
        <a:lstStyle/>
        <a:p>
          <a:endParaRPr lang="ru-RU"/>
        </a:p>
      </dgm:t>
    </dgm:pt>
    <dgm:pt modelId="{039C4D87-53F6-406D-8AC6-04309BBC47B0}" type="sibTrans" cxnId="{7D374BE2-BAE4-44C5-B932-59B17FEF4E13}">
      <dgm:prSet/>
      <dgm:spPr/>
      <dgm:t>
        <a:bodyPr/>
        <a:lstStyle/>
        <a:p>
          <a:endParaRPr lang="ru-RU"/>
        </a:p>
      </dgm:t>
    </dgm:pt>
    <dgm:pt modelId="{72E2FA99-68BD-460E-A717-FEA4A93FF820}">
      <dgm:prSet phldrT="[Text]"/>
      <dgm:spPr/>
      <dgm:t>
        <a:bodyPr/>
        <a:lstStyle/>
        <a:p>
          <a:r>
            <a:rPr lang="ru-RU" dirty="0"/>
            <a:t>Доставка</a:t>
          </a:r>
        </a:p>
      </dgm:t>
    </dgm:pt>
    <dgm:pt modelId="{7FA1514C-2AD9-46AE-BFE1-02CB292B8CF5}" type="parTrans" cxnId="{AE11DA93-D660-4075-B8F8-3F2D496DE851}">
      <dgm:prSet/>
      <dgm:spPr/>
      <dgm:t>
        <a:bodyPr/>
        <a:lstStyle/>
        <a:p>
          <a:endParaRPr lang="ru-RU"/>
        </a:p>
      </dgm:t>
    </dgm:pt>
    <dgm:pt modelId="{A019BDFC-8F8B-4D91-ABCD-6D3A6CBFD192}" type="sibTrans" cxnId="{AE11DA93-D660-4075-B8F8-3F2D496DE851}">
      <dgm:prSet/>
      <dgm:spPr/>
      <dgm:t>
        <a:bodyPr/>
        <a:lstStyle/>
        <a:p>
          <a:endParaRPr lang="ru-RU"/>
        </a:p>
      </dgm:t>
    </dgm:pt>
    <dgm:pt modelId="{5C97F4E1-287D-4A2B-8234-B36D8F07B825}">
      <dgm:prSet phldrT="[Text]"/>
      <dgm:spPr/>
      <dgm:t>
        <a:bodyPr/>
        <a:lstStyle/>
        <a:p>
          <a:r>
            <a:rPr lang="ru-RU" dirty="0"/>
            <a:t>Протоколирование</a:t>
          </a:r>
        </a:p>
      </dgm:t>
    </dgm:pt>
    <dgm:pt modelId="{02EAF81A-4030-4443-B686-A65AF07C6775}" type="parTrans" cxnId="{2216CB3C-3ACA-4C9F-A483-A176E6CEC7C6}">
      <dgm:prSet/>
      <dgm:spPr/>
      <dgm:t>
        <a:bodyPr/>
        <a:lstStyle/>
        <a:p>
          <a:endParaRPr lang="ru-RU"/>
        </a:p>
      </dgm:t>
    </dgm:pt>
    <dgm:pt modelId="{D1D58597-A376-48DE-B819-65BA3820A007}" type="sibTrans" cxnId="{2216CB3C-3ACA-4C9F-A483-A176E6CEC7C6}">
      <dgm:prSet/>
      <dgm:spPr/>
      <dgm:t>
        <a:bodyPr/>
        <a:lstStyle/>
        <a:p>
          <a:endParaRPr lang="ru-RU"/>
        </a:p>
      </dgm:t>
    </dgm:pt>
    <dgm:pt modelId="{D3130D7E-E0E6-47E3-9C2B-C1BBEFA27047}">
      <dgm:prSet phldrT="[Text]"/>
      <dgm:spPr/>
      <dgm:t>
        <a:bodyPr/>
        <a:lstStyle/>
        <a:p>
          <a:r>
            <a:rPr lang="ru-RU" dirty="0"/>
            <a:t>Ввод </a:t>
          </a:r>
          <a:r>
            <a:rPr lang="ru-RU" dirty="0" err="1"/>
            <a:t>видеопотоков</a:t>
          </a:r>
          <a:endParaRPr lang="ru-RU" dirty="0"/>
        </a:p>
      </dgm:t>
    </dgm:pt>
    <dgm:pt modelId="{479BE0AC-B506-4AC0-BDBE-FCDDF3E07866}" type="parTrans" cxnId="{45AF5926-2EE0-4A05-862C-403E90971B39}">
      <dgm:prSet/>
      <dgm:spPr/>
      <dgm:t>
        <a:bodyPr/>
        <a:lstStyle/>
        <a:p>
          <a:endParaRPr lang="ru-RU"/>
        </a:p>
      </dgm:t>
    </dgm:pt>
    <dgm:pt modelId="{DAD4924B-0661-4114-AC76-3B15E9094B1B}" type="sibTrans" cxnId="{45AF5926-2EE0-4A05-862C-403E90971B39}">
      <dgm:prSet/>
      <dgm:spPr/>
      <dgm:t>
        <a:bodyPr/>
        <a:lstStyle/>
        <a:p>
          <a:endParaRPr lang="ru-RU"/>
        </a:p>
      </dgm:t>
    </dgm:pt>
    <dgm:pt modelId="{8ED72464-9DA7-4182-89AD-418D45389FE9}">
      <dgm:prSet phldrT="[Text]"/>
      <dgm:spPr/>
      <dgm:t>
        <a:bodyPr/>
        <a:lstStyle/>
        <a:p>
          <a:r>
            <a:rPr lang="ru-RU" dirty="0"/>
            <a:t>Сценарии</a:t>
          </a:r>
        </a:p>
      </dgm:t>
    </dgm:pt>
    <dgm:pt modelId="{0B6F47CD-A8BF-4C10-9065-3834ED1111FD}" type="parTrans" cxnId="{7586CFDC-A8E0-4522-876D-106DF4BCE617}">
      <dgm:prSet/>
      <dgm:spPr/>
      <dgm:t>
        <a:bodyPr/>
        <a:lstStyle/>
        <a:p>
          <a:endParaRPr lang="ru-RU"/>
        </a:p>
      </dgm:t>
    </dgm:pt>
    <dgm:pt modelId="{3625760B-B849-4118-A7A9-D797523268B8}" type="sibTrans" cxnId="{7586CFDC-A8E0-4522-876D-106DF4BCE617}">
      <dgm:prSet/>
      <dgm:spPr/>
      <dgm:t>
        <a:bodyPr/>
        <a:lstStyle/>
        <a:p>
          <a:endParaRPr lang="ru-RU"/>
        </a:p>
      </dgm:t>
    </dgm:pt>
    <dgm:pt modelId="{39632BDF-683F-4297-90C5-870B064C6885}">
      <dgm:prSet phldrT="[Text]"/>
      <dgm:spPr/>
      <dgm:t>
        <a:bodyPr/>
        <a:lstStyle/>
        <a:p>
          <a:r>
            <a:rPr lang="ru-RU" dirty="0"/>
            <a:t>Интерактивное управление</a:t>
          </a:r>
        </a:p>
      </dgm:t>
    </dgm:pt>
    <dgm:pt modelId="{7D4DB4DB-E8E1-4E11-9A1A-8BB1B2E348B8}" type="parTrans" cxnId="{293854BA-CECC-43EA-B874-50AEE51637EE}">
      <dgm:prSet/>
      <dgm:spPr/>
      <dgm:t>
        <a:bodyPr/>
        <a:lstStyle/>
        <a:p>
          <a:endParaRPr lang="ru-RU"/>
        </a:p>
      </dgm:t>
    </dgm:pt>
    <dgm:pt modelId="{70127A4A-D89A-4A0C-B844-25CC398E6212}" type="sibTrans" cxnId="{293854BA-CECC-43EA-B874-50AEE51637EE}">
      <dgm:prSet/>
      <dgm:spPr/>
      <dgm:t>
        <a:bodyPr/>
        <a:lstStyle/>
        <a:p>
          <a:endParaRPr lang="ru-RU"/>
        </a:p>
      </dgm:t>
    </dgm:pt>
    <dgm:pt modelId="{BB1836F2-5FB3-416F-80D1-0A5A985532E2}" type="pres">
      <dgm:prSet presAssocID="{13CAAD42-3C18-4DC7-AD21-44E5DD30E2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334A55-B728-42C4-A1BE-A4119294B315}" type="pres">
      <dgm:prSet presAssocID="{CA2016B1-40FC-43DC-A54D-6CC9E9905B58}" presName="node" presStyleLbl="node1" presStyleIdx="0" presStyleCnt="9" custLinFactNeighborX="-5783" custLinFactNeighborY="3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48C6A-3CE5-402B-B73D-E2F354189484}" type="pres">
      <dgm:prSet presAssocID="{21CD32BE-D719-41FD-8F04-BFB0E1535D7E}" presName="sibTrans" presStyleLbl="sibTrans2D1" presStyleIdx="0" presStyleCnt="8" custAng="2177188" custLinFactY="85337" custLinFactNeighborX="152" custLinFactNeighborY="100000"/>
      <dgm:spPr/>
      <dgm:t>
        <a:bodyPr/>
        <a:lstStyle/>
        <a:p>
          <a:endParaRPr lang="ru-RU"/>
        </a:p>
      </dgm:t>
    </dgm:pt>
    <dgm:pt modelId="{687F0C04-72D2-4F3B-AFD8-972821DFE04F}" type="pres">
      <dgm:prSet presAssocID="{21CD32BE-D719-41FD-8F04-BFB0E1535D7E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826CCDE1-190C-4071-A45D-23CDA2DFF1F2}" type="pres">
      <dgm:prSet presAssocID="{B9C5694A-658A-4059-8D71-4106F59B84FA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89E29-C4E6-4445-85D1-E5866EFC55C5}" type="pres">
      <dgm:prSet presAssocID="{AB78ABE8-979E-47EA-A99B-865EA5DCE74F}" presName="sibTrans" presStyleLbl="sibTrans2D1" presStyleIdx="1" presStyleCnt="8" custAng="5400000" custLinFactX="-139907" custLinFactY="96253" custLinFactNeighborX="-200000" custLinFactNeighborY="100000"/>
      <dgm:spPr/>
      <dgm:t>
        <a:bodyPr/>
        <a:lstStyle/>
        <a:p>
          <a:endParaRPr lang="ru-RU"/>
        </a:p>
      </dgm:t>
    </dgm:pt>
    <dgm:pt modelId="{2B209FEB-71C6-48C1-B244-D6CB43543C88}" type="pres">
      <dgm:prSet presAssocID="{AB78ABE8-979E-47EA-A99B-865EA5DCE74F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F04DCF74-9A3D-42CB-A233-25A0DC7A0586}" type="pres">
      <dgm:prSet presAssocID="{D3130D7E-E0E6-47E3-9C2B-C1BBEFA2704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D1E5F-EA58-42E7-A216-FB1AC8566213}" type="pres">
      <dgm:prSet presAssocID="{DAD4924B-0661-4114-AC76-3B15E9094B1B}" presName="sibTrans" presStyleLbl="sibTrans2D1" presStyleIdx="2" presStyleCnt="8" custAng="3385136" custScaleX="168473" custScaleY="111507" custLinFactX="-125519" custLinFactNeighborX="-200000" custLinFactNeighborY="909"/>
      <dgm:spPr/>
      <dgm:t>
        <a:bodyPr/>
        <a:lstStyle/>
        <a:p>
          <a:endParaRPr lang="ru-RU"/>
        </a:p>
      </dgm:t>
    </dgm:pt>
    <dgm:pt modelId="{E0C38DDD-7FF0-431D-965E-D9D9FC837DD7}" type="pres">
      <dgm:prSet presAssocID="{DAD4924B-0661-4114-AC76-3B15E9094B1B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051C1D26-2B72-4984-A42C-7A3D8E0407A1}" type="pres">
      <dgm:prSet presAssocID="{BE90CE77-7578-4901-A288-12DA1554926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DF3078-A47F-48A3-830E-05913CCD1550}" type="pres">
      <dgm:prSet presAssocID="{F1D73C21-7D4A-4933-B797-3DC184A31110}" presName="sibTrans" presStyleLbl="sibTrans2D1" presStyleIdx="3" presStyleCnt="8"/>
      <dgm:spPr/>
      <dgm:t>
        <a:bodyPr/>
        <a:lstStyle/>
        <a:p>
          <a:endParaRPr lang="ru-RU"/>
        </a:p>
      </dgm:t>
    </dgm:pt>
    <dgm:pt modelId="{AA5DE20C-AD36-49BD-88C9-5B53C2192508}" type="pres">
      <dgm:prSet presAssocID="{F1D73C21-7D4A-4933-B797-3DC184A31110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DDB5DAA6-7189-4F8B-A9E2-18170479BD7A}" type="pres">
      <dgm:prSet presAssocID="{C7F250EF-1458-4DDB-9324-1AE194187D9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BAE93-055F-499D-B321-3526D0F2B982}" type="pres">
      <dgm:prSet presAssocID="{039C4D87-53F6-406D-8AC6-04309BBC47B0}" presName="sibTrans" presStyleLbl="sibTrans2D1" presStyleIdx="4" presStyleCnt="8"/>
      <dgm:spPr/>
      <dgm:t>
        <a:bodyPr/>
        <a:lstStyle/>
        <a:p>
          <a:endParaRPr lang="ru-RU"/>
        </a:p>
      </dgm:t>
    </dgm:pt>
    <dgm:pt modelId="{5CAFF3FA-191D-45DD-A3B0-7C35B42893B7}" type="pres">
      <dgm:prSet presAssocID="{039C4D87-53F6-406D-8AC6-04309BBC47B0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207FB952-71A7-4783-AF70-BC15A20A1651}" type="pres">
      <dgm:prSet presAssocID="{72E2FA99-68BD-460E-A717-FEA4A93FF820}" presName="node" presStyleLbl="node1" presStyleIdx="5" presStyleCnt="9" custLinFactX="42081" custLinFactY="58997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81969-FFD4-4B89-AA76-3071FEFE7B8D}" type="pres">
      <dgm:prSet presAssocID="{A019BDFC-8F8B-4D91-ABCD-6D3A6CBFD192}" presName="sibTrans" presStyleLbl="sibTrans2D1" presStyleIdx="5" presStyleCnt="8"/>
      <dgm:spPr/>
      <dgm:t>
        <a:bodyPr/>
        <a:lstStyle/>
        <a:p>
          <a:endParaRPr lang="ru-RU"/>
        </a:p>
      </dgm:t>
    </dgm:pt>
    <dgm:pt modelId="{EF1F1276-D08A-494E-97C1-98D239404CFF}" type="pres">
      <dgm:prSet presAssocID="{A019BDFC-8F8B-4D91-ABCD-6D3A6CBFD192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DF731828-0701-43A5-8CE0-198D75503649}" type="pres">
      <dgm:prSet presAssocID="{5C97F4E1-287D-4A2B-8234-B36D8F07B825}" presName="node" presStyleLbl="node1" presStyleIdx="6" presStyleCnt="9" custLinFactX="100000" custLinFactNeighborX="183583" custLinFactNeighborY="-14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9435A-CCF7-4D0D-8CD6-A014DC131D0E}" type="pres">
      <dgm:prSet presAssocID="{D1D58597-A376-48DE-B819-65BA3820A007}" presName="sibTrans" presStyleLbl="sibTrans2D1" presStyleIdx="6" presStyleCnt="8" custAng="9804562" custScaleX="26644" custLinFactY="-81925" custLinFactNeighborX="-71432" custLinFactNeighborY="-100000"/>
      <dgm:spPr/>
      <dgm:t>
        <a:bodyPr/>
        <a:lstStyle/>
        <a:p>
          <a:endParaRPr lang="ru-RU"/>
        </a:p>
      </dgm:t>
    </dgm:pt>
    <dgm:pt modelId="{D044DD63-74C9-451F-B824-E366D3BF5B26}" type="pres">
      <dgm:prSet presAssocID="{D1D58597-A376-48DE-B819-65BA3820A007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B3A13858-0E3D-4A25-93B5-FBF24ECDC442}" type="pres">
      <dgm:prSet presAssocID="{8ED72464-9DA7-4182-89AD-418D45389FE9}" presName="node" presStyleLbl="node1" presStyleIdx="7" presStyleCnt="9" custLinFactX="-45783" custLinFactY="-58272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17E64-D742-46E8-AC19-301612F5C138}" type="pres">
      <dgm:prSet presAssocID="{3625760B-B849-4118-A7A9-D797523268B8}" presName="sibTrans" presStyleLbl="sibTrans2D1" presStyleIdx="7" presStyleCnt="8" custAng="13658374" custScaleX="249843" custLinFactX="200000" custLinFactNeighborX="271745" custLinFactNeighborY="4244"/>
      <dgm:spPr/>
      <dgm:t>
        <a:bodyPr/>
        <a:lstStyle/>
        <a:p>
          <a:endParaRPr lang="ru-RU"/>
        </a:p>
      </dgm:t>
    </dgm:pt>
    <dgm:pt modelId="{FE43AC38-951D-46E0-8505-97417BBDACC7}" type="pres">
      <dgm:prSet presAssocID="{3625760B-B849-4118-A7A9-D797523268B8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9AD3A807-8F85-4F21-AC95-F43BE3F85768}" type="pres">
      <dgm:prSet presAssocID="{39632BDF-683F-4297-90C5-870B064C6885}" presName="node" presStyleLbl="node1" presStyleIdx="8" presStyleCnt="9" custLinFactX="-100000" custLinFactNeighborX="-189890" custLinFactNeighborY="-7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B3002A-1241-475B-99C0-1FC6BFA36615}" type="presOf" srcId="{F1D73C21-7D4A-4933-B797-3DC184A31110}" destId="{AA5DE20C-AD36-49BD-88C9-5B53C2192508}" srcOrd="1" destOrd="0" presId="urn:microsoft.com/office/officeart/2005/8/layout/process5"/>
    <dgm:cxn modelId="{FD47C973-6E91-4533-B299-0386A7A72F72}" type="presOf" srcId="{D1D58597-A376-48DE-B819-65BA3820A007}" destId="{2CE9435A-CCF7-4D0D-8CD6-A014DC131D0E}" srcOrd="0" destOrd="0" presId="urn:microsoft.com/office/officeart/2005/8/layout/process5"/>
    <dgm:cxn modelId="{7D374BE2-BAE4-44C5-B932-59B17FEF4E13}" srcId="{13CAAD42-3C18-4DC7-AD21-44E5DD30E293}" destId="{C7F250EF-1458-4DDB-9324-1AE194187D9E}" srcOrd="4" destOrd="0" parTransId="{A9553A83-3B3D-44E3-BDF1-D7F30A87A1D7}" sibTransId="{039C4D87-53F6-406D-8AC6-04309BBC47B0}"/>
    <dgm:cxn modelId="{1AA8F945-FE36-42CB-93A2-EBA5BF944B96}" type="presOf" srcId="{C7F250EF-1458-4DDB-9324-1AE194187D9E}" destId="{DDB5DAA6-7189-4F8B-A9E2-18170479BD7A}" srcOrd="0" destOrd="0" presId="urn:microsoft.com/office/officeart/2005/8/layout/process5"/>
    <dgm:cxn modelId="{8879D043-F329-42DD-B89C-AE014D6972F0}" type="presOf" srcId="{D1D58597-A376-48DE-B819-65BA3820A007}" destId="{D044DD63-74C9-451F-B824-E366D3BF5B26}" srcOrd="1" destOrd="0" presId="urn:microsoft.com/office/officeart/2005/8/layout/process5"/>
    <dgm:cxn modelId="{1DCD6104-20DF-4C84-8097-42DEDC0CC1F7}" type="presOf" srcId="{CA2016B1-40FC-43DC-A54D-6CC9E9905B58}" destId="{D0334A55-B728-42C4-A1BE-A4119294B315}" srcOrd="0" destOrd="0" presId="urn:microsoft.com/office/officeart/2005/8/layout/process5"/>
    <dgm:cxn modelId="{422BD2A1-8C1C-4128-9DEA-BC83E9AFF3FB}" type="presOf" srcId="{B9C5694A-658A-4059-8D71-4106F59B84FA}" destId="{826CCDE1-190C-4071-A45D-23CDA2DFF1F2}" srcOrd="0" destOrd="0" presId="urn:microsoft.com/office/officeart/2005/8/layout/process5"/>
    <dgm:cxn modelId="{7351D275-7D3E-4AB4-93BB-80B9CA43EDF1}" type="presOf" srcId="{8ED72464-9DA7-4182-89AD-418D45389FE9}" destId="{B3A13858-0E3D-4A25-93B5-FBF24ECDC442}" srcOrd="0" destOrd="0" presId="urn:microsoft.com/office/officeart/2005/8/layout/process5"/>
    <dgm:cxn modelId="{45AF5926-2EE0-4A05-862C-403E90971B39}" srcId="{13CAAD42-3C18-4DC7-AD21-44E5DD30E293}" destId="{D3130D7E-E0E6-47E3-9C2B-C1BBEFA27047}" srcOrd="2" destOrd="0" parTransId="{479BE0AC-B506-4AC0-BDBE-FCDDF3E07866}" sibTransId="{DAD4924B-0661-4114-AC76-3B15E9094B1B}"/>
    <dgm:cxn modelId="{114F8D72-4534-42A1-AE2B-8EAEA2994A71}" type="presOf" srcId="{D3130D7E-E0E6-47E3-9C2B-C1BBEFA27047}" destId="{F04DCF74-9A3D-42CB-A233-25A0DC7A0586}" srcOrd="0" destOrd="0" presId="urn:microsoft.com/office/officeart/2005/8/layout/process5"/>
    <dgm:cxn modelId="{D615044F-0D78-4C50-867B-A64F030438AF}" type="presOf" srcId="{13CAAD42-3C18-4DC7-AD21-44E5DD30E293}" destId="{BB1836F2-5FB3-416F-80D1-0A5A985532E2}" srcOrd="0" destOrd="0" presId="urn:microsoft.com/office/officeart/2005/8/layout/process5"/>
    <dgm:cxn modelId="{A8D022BD-31C9-4C48-927B-2FA23386D542}" type="presOf" srcId="{F1D73C21-7D4A-4933-B797-3DC184A31110}" destId="{78DF3078-A47F-48A3-830E-05913CCD1550}" srcOrd="0" destOrd="0" presId="urn:microsoft.com/office/officeart/2005/8/layout/process5"/>
    <dgm:cxn modelId="{EBD423E2-3CF7-4FE1-B3DE-99B2FA04AEAA}" type="presOf" srcId="{3625760B-B849-4118-A7A9-D797523268B8}" destId="{1D317E64-D742-46E8-AC19-301612F5C138}" srcOrd="0" destOrd="0" presId="urn:microsoft.com/office/officeart/2005/8/layout/process5"/>
    <dgm:cxn modelId="{293854BA-CECC-43EA-B874-50AEE51637EE}" srcId="{13CAAD42-3C18-4DC7-AD21-44E5DD30E293}" destId="{39632BDF-683F-4297-90C5-870B064C6885}" srcOrd="8" destOrd="0" parTransId="{7D4DB4DB-E8E1-4E11-9A1A-8BB1B2E348B8}" sibTransId="{70127A4A-D89A-4A0C-B844-25CC398E6212}"/>
    <dgm:cxn modelId="{2E9FEAEE-4A73-4D74-8623-72B5105B8F8E}" type="presOf" srcId="{039C4D87-53F6-406D-8AC6-04309BBC47B0}" destId="{B8DBAE93-055F-499D-B321-3526D0F2B982}" srcOrd="0" destOrd="0" presId="urn:microsoft.com/office/officeart/2005/8/layout/process5"/>
    <dgm:cxn modelId="{B718E2D7-FF1E-411C-B45D-A5F5178E499A}" srcId="{13CAAD42-3C18-4DC7-AD21-44E5DD30E293}" destId="{BE90CE77-7578-4901-A288-12DA1554926B}" srcOrd="3" destOrd="0" parTransId="{E9F469F9-5FD2-4C13-B3FD-6FA8E0244D0C}" sibTransId="{F1D73C21-7D4A-4933-B797-3DC184A31110}"/>
    <dgm:cxn modelId="{8720D7FF-D607-42FC-AA1D-181EAE7431DE}" type="presOf" srcId="{BE90CE77-7578-4901-A288-12DA1554926B}" destId="{051C1D26-2B72-4984-A42C-7A3D8E0407A1}" srcOrd="0" destOrd="0" presId="urn:microsoft.com/office/officeart/2005/8/layout/process5"/>
    <dgm:cxn modelId="{A4A40BCE-39A5-46D7-B5D9-BD63A5D36FB2}" type="presOf" srcId="{21CD32BE-D719-41FD-8F04-BFB0E1535D7E}" destId="{E7B48C6A-3CE5-402B-B73D-E2F354189484}" srcOrd="0" destOrd="0" presId="urn:microsoft.com/office/officeart/2005/8/layout/process5"/>
    <dgm:cxn modelId="{2216CB3C-3ACA-4C9F-A483-A176E6CEC7C6}" srcId="{13CAAD42-3C18-4DC7-AD21-44E5DD30E293}" destId="{5C97F4E1-287D-4A2B-8234-B36D8F07B825}" srcOrd="6" destOrd="0" parTransId="{02EAF81A-4030-4443-B686-A65AF07C6775}" sibTransId="{D1D58597-A376-48DE-B819-65BA3820A007}"/>
    <dgm:cxn modelId="{5FF4BBAD-9C68-4B46-AFD2-AD206A30A4AD}" type="presOf" srcId="{5C97F4E1-287D-4A2B-8234-B36D8F07B825}" destId="{DF731828-0701-43A5-8CE0-198D75503649}" srcOrd="0" destOrd="0" presId="urn:microsoft.com/office/officeart/2005/8/layout/process5"/>
    <dgm:cxn modelId="{3C9442F2-D0A5-4844-B7A7-5CFBFB13F8CA}" type="presOf" srcId="{A019BDFC-8F8B-4D91-ABCD-6D3A6CBFD192}" destId="{EF1F1276-D08A-494E-97C1-98D239404CFF}" srcOrd="1" destOrd="0" presId="urn:microsoft.com/office/officeart/2005/8/layout/process5"/>
    <dgm:cxn modelId="{7586CFDC-A8E0-4522-876D-106DF4BCE617}" srcId="{13CAAD42-3C18-4DC7-AD21-44E5DD30E293}" destId="{8ED72464-9DA7-4182-89AD-418D45389FE9}" srcOrd="7" destOrd="0" parTransId="{0B6F47CD-A8BF-4C10-9065-3834ED1111FD}" sibTransId="{3625760B-B849-4118-A7A9-D797523268B8}"/>
    <dgm:cxn modelId="{FB8B4970-079A-49CE-891E-EBAADDDC91AC}" type="presOf" srcId="{DAD4924B-0661-4114-AC76-3B15E9094B1B}" destId="{5D6D1E5F-EA58-42E7-A216-FB1AC8566213}" srcOrd="0" destOrd="0" presId="urn:microsoft.com/office/officeart/2005/8/layout/process5"/>
    <dgm:cxn modelId="{E50E2E55-336C-4A20-BFF5-7424725D82B4}" srcId="{13CAAD42-3C18-4DC7-AD21-44E5DD30E293}" destId="{CA2016B1-40FC-43DC-A54D-6CC9E9905B58}" srcOrd="0" destOrd="0" parTransId="{74B97DF3-7D76-4376-983A-15E2AF80B13C}" sibTransId="{21CD32BE-D719-41FD-8F04-BFB0E1535D7E}"/>
    <dgm:cxn modelId="{F03CBD76-C522-4EFF-B890-7DFA7341689A}" type="presOf" srcId="{72E2FA99-68BD-460E-A717-FEA4A93FF820}" destId="{207FB952-71A7-4783-AF70-BC15A20A1651}" srcOrd="0" destOrd="0" presId="urn:microsoft.com/office/officeart/2005/8/layout/process5"/>
    <dgm:cxn modelId="{B0254BD3-D818-4257-81A2-BE55CCADC0A9}" type="presOf" srcId="{AB78ABE8-979E-47EA-A99B-865EA5DCE74F}" destId="{2B209FEB-71C6-48C1-B244-D6CB43543C88}" srcOrd="1" destOrd="0" presId="urn:microsoft.com/office/officeart/2005/8/layout/process5"/>
    <dgm:cxn modelId="{06DE460A-B339-4D6F-8E2A-B9DEEEEC792A}" type="presOf" srcId="{A019BDFC-8F8B-4D91-ABCD-6D3A6CBFD192}" destId="{F9781969-FFD4-4B89-AA76-3071FEFE7B8D}" srcOrd="0" destOrd="0" presId="urn:microsoft.com/office/officeart/2005/8/layout/process5"/>
    <dgm:cxn modelId="{0A98685A-284F-4944-82CD-C9281FBD9448}" type="presOf" srcId="{AB78ABE8-979E-47EA-A99B-865EA5DCE74F}" destId="{83689E29-C4E6-4445-85D1-E5866EFC55C5}" srcOrd="0" destOrd="0" presId="urn:microsoft.com/office/officeart/2005/8/layout/process5"/>
    <dgm:cxn modelId="{A913039A-A2DC-4634-949E-9F3063477B6E}" type="presOf" srcId="{39632BDF-683F-4297-90C5-870B064C6885}" destId="{9AD3A807-8F85-4F21-AC95-F43BE3F85768}" srcOrd="0" destOrd="0" presId="urn:microsoft.com/office/officeart/2005/8/layout/process5"/>
    <dgm:cxn modelId="{18A3AC9C-700C-43E1-84C3-BDBCBC5B87E7}" type="presOf" srcId="{3625760B-B849-4118-A7A9-D797523268B8}" destId="{FE43AC38-951D-46E0-8505-97417BBDACC7}" srcOrd="1" destOrd="0" presId="urn:microsoft.com/office/officeart/2005/8/layout/process5"/>
    <dgm:cxn modelId="{EA461781-BDE4-4891-82DE-3DCD92A31F44}" type="presOf" srcId="{DAD4924B-0661-4114-AC76-3B15E9094B1B}" destId="{E0C38DDD-7FF0-431D-965E-D9D9FC837DD7}" srcOrd="1" destOrd="0" presId="urn:microsoft.com/office/officeart/2005/8/layout/process5"/>
    <dgm:cxn modelId="{FDDCB55B-E946-4604-902C-DD8A309B4C67}" type="presOf" srcId="{039C4D87-53F6-406D-8AC6-04309BBC47B0}" destId="{5CAFF3FA-191D-45DD-A3B0-7C35B42893B7}" srcOrd="1" destOrd="0" presId="urn:microsoft.com/office/officeart/2005/8/layout/process5"/>
    <dgm:cxn modelId="{C40833FE-9D67-4946-A480-73BD630E91CC}" srcId="{13CAAD42-3C18-4DC7-AD21-44E5DD30E293}" destId="{B9C5694A-658A-4059-8D71-4106F59B84FA}" srcOrd="1" destOrd="0" parTransId="{A56C97F7-EAA3-4C76-A203-73F1C24BEDFF}" sibTransId="{AB78ABE8-979E-47EA-A99B-865EA5DCE74F}"/>
    <dgm:cxn modelId="{AE11DA93-D660-4075-B8F8-3F2D496DE851}" srcId="{13CAAD42-3C18-4DC7-AD21-44E5DD30E293}" destId="{72E2FA99-68BD-460E-A717-FEA4A93FF820}" srcOrd="5" destOrd="0" parTransId="{7FA1514C-2AD9-46AE-BFE1-02CB292B8CF5}" sibTransId="{A019BDFC-8F8B-4D91-ABCD-6D3A6CBFD192}"/>
    <dgm:cxn modelId="{72928F04-4F6B-40BF-934E-9FA54F4B746B}" type="presOf" srcId="{21CD32BE-D719-41FD-8F04-BFB0E1535D7E}" destId="{687F0C04-72D2-4F3B-AFD8-972821DFE04F}" srcOrd="1" destOrd="0" presId="urn:microsoft.com/office/officeart/2005/8/layout/process5"/>
    <dgm:cxn modelId="{18E13510-9749-46A3-9C56-EDCF7ECA51ED}" type="presParOf" srcId="{BB1836F2-5FB3-416F-80D1-0A5A985532E2}" destId="{D0334A55-B728-42C4-A1BE-A4119294B315}" srcOrd="0" destOrd="0" presId="urn:microsoft.com/office/officeart/2005/8/layout/process5"/>
    <dgm:cxn modelId="{0086679B-96F6-459A-828E-F6C55D396933}" type="presParOf" srcId="{BB1836F2-5FB3-416F-80D1-0A5A985532E2}" destId="{E7B48C6A-3CE5-402B-B73D-E2F354189484}" srcOrd="1" destOrd="0" presId="urn:microsoft.com/office/officeart/2005/8/layout/process5"/>
    <dgm:cxn modelId="{41289AB7-AC91-4B11-B241-69B39979FEB3}" type="presParOf" srcId="{E7B48C6A-3CE5-402B-B73D-E2F354189484}" destId="{687F0C04-72D2-4F3B-AFD8-972821DFE04F}" srcOrd="0" destOrd="0" presId="urn:microsoft.com/office/officeart/2005/8/layout/process5"/>
    <dgm:cxn modelId="{E09CC3C5-D8E7-440E-AACB-366AB899C4C6}" type="presParOf" srcId="{BB1836F2-5FB3-416F-80D1-0A5A985532E2}" destId="{826CCDE1-190C-4071-A45D-23CDA2DFF1F2}" srcOrd="2" destOrd="0" presId="urn:microsoft.com/office/officeart/2005/8/layout/process5"/>
    <dgm:cxn modelId="{C7EAB8A9-80FB-4728-9B67-494820BCC0EF}" type="presParOf" srcId="{BB1836F2-5FB3-416F-80D1-0A5A985532E2}" destId="{83689E29-C4E6-4445-85D1-E5866EFC55C5}" srcOrd="3" destOrd="0" presId="urn:microsoft.com/office/officeart/2005/8/layout/process5"/>
    <dgm:cxn modelId="{8D1C9DDE-B850-47E4-B481-FBDB70088E5C}" type="presParOf" srcId="{83689E29-C4E6-4445-85D1-E5866EFC55C5}" destId="{2B209FEB-71C6-48C1-B244-D6CB43543C88}" srcOrd="0" destOrd="0" presId="urn:microsoft.com/office/officeart/2005/8/layout/process5"/>
    <dgm:cxn modelId="{2642BC61-5297-43FD-AB86-5F71B4A2D954}" type="presParOf" srcId="{BB1836F2-5FB3-416F-80D1-0A5A985532E2}" destId="{F04DCF74-9A3D-42CB-A233-25A0DC7A0586}" srcOrd="4" destOrd="0" presId="urn:microsoft.com/office/officeart/2005/8/layout/process5"/>
    <dgm:cxn modelId="{D5CD489D-DA7B-4B64-9D68-98337A0E879D}" type="presParOf" srcId="{BB1836F2-5FB3-416F-80D1-0A5A985532E2}" destId="{5D6D1E5F-EA58-42E7-A216-FB1AC8566213}" srcOrd="5" destOrd="0" presId="urn:microsoft.com/office/officeart/2005/8/layout/process5"/>
    <dgm:cxn modelId="{E4B09422-A805-46EA-891A-5EAC4539E354}" type="presParOf" srcId="{5D6D1E5F-EA58-42E7-A216-FB1AC8566213}" destId="{E0C38DDD-7FF0-431D-965E-D9D9FC837DD7}" srcOrd="0" destOrd="0" presId="urn:microsoft.com/office/officeart/2005/8/layout/process5"/>
    <dgm:cxn modelId="{34D54506-22CC-4901-94BE-8B664520DCC2}" type="presParOf" srcId="{BB1836F2-5FB3-416F-80D1-0A5A985532E2}" destId="{051C1D26-2B72-4984-A42C-7A3D8E0407A1}" srcOrd="6" destOrd="0" presId="urn:microsoft.com/office/officeart/2005/8/layout/process5"/>
    <dgm:cxn modelId="{6EF5F313-3643-4B14-859C-5F310AC625E7}" type="presParOf" srcId="{BB1836F2-5FB3-416F-80D1-0A5A985532E2}" destId="{78DF3078-A47F-48A3-830E-05913CCD1550}" srcOrd="7" destOrd="0" presId="urn:microsoft.com/office/officeart/2005/8/layout/process5"/>
    <dgm:cxn modelId="{B6939FAD-AEF4-4F6B-AEB4-CAE636183D90}" type="presParOf" srcId="{78DF3078-A47F-48A3-830E-05913CCD1550}" destId="{AA5DE20C-AD36-49BD-88C9-5B53C2192508}" srcOrd="0" destOrd="0" presId="urn:microsoft.com/office/officeart/2005/8/layout/process5"/>
    <dgm:cxn modelId="{013BDB3D-BF92-4B4C-BA3B-9DF047CA10BC}" type="presParOf" srcId="{BB1836F2-5FB3-416F-80D1-0A5A985532E2}" destId="{DDB5DAA6-7189-4F8B-A9E2-18170479BD7A}" srcOrd="8" destOrd="0" presId="urn:microsoft.com/office/officeart/2005/8/layout/process5"/>
    <dgm:cxn modelId="{AE9E5114-A1AD-4776-B43D-4D67FCE38F17}" type="presParOf" srcId="{BB1836F2-5FB3-416F-80D1-0A5A985532E2}" destId="{B8DBAE93-055F-499D-B321-3526D0F2B982}" srcOrd="9" destOrd="0" presId="urn:microsoft.com/office/officeart/2005/8/layout/process5"/>
    <dgm:cxn modelId="{0AE4E7E6-E3D5-4877-A04C-1A5F857DBEEC}" type="presParOf" srcId="{B8DBAE93-055F-499D-B321-3526D0F2B982}" destId="{5CAFF3FA-191D-45DD-A3B0-7C35B42893B7}" srcOrd="0" destOrd="0" presId="urn:microsoft.com/office/officeart/2005/8/layout/process5"/>
    <dgm:cxn modelId="{31D70B2F-92FA-4727-B47B-FDBCE9DD982D}" type="presParOf" srcId="{BB1836F2-5FB3-416F-80D1-0A5A985532E2}" destId="{207FB952-71A7-4783-AF70-BC15A20A1651}" srcOrd="10" destOrd="0" presId="urn:microsoft.com/office/officeart/2005/8/layout/process5"/>
    <dgm:cxn modelId="{A0336188-43AA-45C1-98DF-5819E9BC4A1F}" type="presParOf" srcId="{BB1836F2-5FB3-416F-80D1-0A5A985532E2}" destId="{F9781969-FFD4-4B89-AA76-3071FEFE7B8D}" srcOrd="11" destOrd="0" presId="urn:microsoft.com/office/officeart/2005/8/layout/process5"/>
    <dgm:cxn modelId="{72C15C0A-1B22-4399-955B-DAD9C7323602}" type="presParOf" srcId="{F9781969-FFD4-4B89-AA76-3071FEFE7B8D}" destId="{EF1F1276-D08A-494E-97C1-98D239404CFF}" srcOrd="0" destOrd="0" presId="urn:microsoft.com/office/officeart/2005/8/layout/process5"/>
    <dgm:cxn modelId="{648C3AB4-53FD-48DA-A27A-D7756E6780A0}" type="presParOf" srcId="{BB1836F2-5FB3-416F-80D1-0A5A985532E2}" destId="{DF731828-0701-43A5-8CE0-198D75503649}" srcOrd="12" destOrd="0" presId="urn:microsoft.com/office/officeart/2005/8/layout/process5"/>
    <dgm:cxn modelId="{51C2348B-1F2D-49D0-BF32-98450C874DE6}" type="presParOf" srcId="{BB1836F2-5FB3-416F-80D1-0A5A985532E2}" destId="{2CE9435A-CCF7-4D0D-8CD6-A014DC131D0E}" srcOrd="13" destOrd="0" presId="urn:microsoft.com/office/officeart/2005/8/layout/process5"/>
    <dgm:cxn modelId="{FB8F5B63-5C87-4E3E-AB7D-57E6FFDC3036}" type="presParOf" srcId="{2CE9435A-CCF7-4D0D-8CD6-A014DC131D0E}" destId="{D044DD63-74C9-451F-B824-E366D3BF5B26}" srcOrd="0" destOrd="0" presId="urn:microsoft.com/office/officeart/2005/8/layout/process5"/>
    <dgm:cxn modelId="{036CAE47-3350-4C2E-B3EC-16F806069206}" type="presParOf" srcId="{BB1836F2-5FB3-416F-80D1-0A5A985532E2}" destId="{B3A13858-0E3D-4A25-93B5-FBF24ECDC442}" srcOrd="14" destOrd="0" presId="urn:microsoft.com/office/officeart/2005/8/layout/process5"/>
    <dgm:cxn modelId="{42F21ADE-2D14-4AAB-994E-CDD38E9BB87E}" type="presParOf" srcId="{BB1836F2-5FB3-416F-80D1-0A5A985532E2}" destId="{1D317E64-D742-46E8-AC19-301612F5C138}" srcOrd="15" destOrd="0" presId="urn:microsoft.com/office/officeart/2005/8/layout/process5"/>
    <dgm:cxn modelId="{26A3A236-A93D-478D-9448-9961CAF9C75B}" type="presParOf" srcId="{1D317E64-D742-46E8-AC19-301612F5C138}" destId="{FE43AC38-951D-46E0-8505-97417BBDACC7}" srcOrd="0" destOrd="0" presId="urn:microsoft.com/office/officeart/2005/8/layout/process5"/>
    <dgm:cxn modelId="{6D10352C-5AD0-40CA-90FC-6553F992646C}" type="presParOf" srcId="{BB1836F2-5FB3-416F-80D1-0A5A985532E2}" destId="{9AD3A807-8F85-4F21-AC95-F43BE3F85768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34A55-B728-42C4-A1BE-A4119294B315}">
      <dsp:nvSpPr>
        <dsp:cNvPr id="0" name=""/>
        <dsp:cNvSpPr/>
      </dsp:nvSpPr>
      <dsp:spPr>
        <a:xfrm>
          <a:off x="364392" y="41343"/>
          <a:ext cx="1740457" cy="10442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Живая </a:t>
          </a:r>
          <a:r>
            <a:rPr lang="ru-RU" sz="1400" kern="1200" dirty="0" smtClean="0"/>
            <a:t>многокамерная съёмка</a:t>
          </a:r>
          <a:endParaRPr lang="ru-RU" sz="1400" kern="1200" dirty="0"/>
        </a:p>
      </dsp:txBody>
      <dsp:txXfrm>
        <a:off x="394978" y="71929"/>
        <a:ext cx="1679285" cy="983102"/>
      </dsp:txXfrm>
    </dsp:sp>
    <dsp:sp modelId="{E7B48C6A-3CE5-402B-B73D-E2F354189484}">
      <dsp:nvSpPr>
        <dsp:cNvPr id="0" name=""/>
        <dsp:cNvSpPr/>
      </dsp:nvSpPr>
      <dsp:spPr>
        <a:xfrm rot="2121701">
          <a:off x="2280767" y="1127354"/>
          <a:ext cx="422376" cy="431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glow rad="70000">
            <a:schemeClr val="accent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2292455" y="1177014"/>
        <a:ext cx="295663" cy="258979"/>
      </dsp:txXfrm>
    </dsp:sp>
    <dsp:sp modelId="{826CCDE1-190C-4071-A45D-23CDA2DFF1F2}">
      <dsp:nvSpPr>
        <dsp:cNvPr id="0" name=""/>
        <dsp:cNvSpPr/>
      </dsp:nvSpPr>
      <dsp:spPr>
        <a:xfrm>
          <a:off x="2901683" y="386"/>
          <a:ext cx="1740457" cy="1044274"/>
        </a:xfrm>
        <a:prstGeom prst="roundRect">
          <a:avLst>
            <a:gd name="adj" fmla="val 10000"/>
          </a:avLst>
        </a:prstGeom>
        <a:solidFill>
          <a:schemeClr val="accent2">
            <a:hueOff val="1483952"/>
            <a:satOff val="-9715"/>
            <a:lumOff val="2132"/>
            <a:alphaOff val="0"/>
          </a:schemeClr>
        </a:solidFill>
        <a:ln>
          <a:noFill/>
        </a:ln>
        <a:effectLst>
          <a:glow rad="63500">
            <a:schemeClr val="accent2">
              <a:hueOff val="1483952"/>
              <a:satOff val="-9715"/>
              <a:lumOff val="2132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Графика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(Генерация изображений)</a:t>
          </a:r>
          <a:endParaRPr lang="ru-RU" sz="1400" kern="1200" dirty="0"/>
        </a:p>
      </dsp:txBody>
      <dsp:txXfrm>
        <a:off x="2932269" y="30972"/>
        <a:ext cx="1679285" cy="983102"/>
      </dsp:txXfrm>
    </dsp:sp>
    <dsp:sp modelId="{83689E29-C4E6-4445-85D1-E5866EFC55C5}">
      <dsp:nvSpPr>
        <dsp:cNvPr id="0" name=""/>
        <dsp:cNvSpPr/>
      </dsp:nvSpPr>
      <dsp:spPr>
        <a:xfrm rot="5400000">
          <a:off x="3541122" y="1153800"/>
          <a:ext cx="368976" cy="431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695945"/>
            <a:satOff val="-11103"/>
            <a:lumOff val="2437"/>
            <a:alphaOff val="0"/>
          </a:schemeClr>
        </a:solidFill>
        <a:ln>
          <a:noFill/>
        </a:ln>
        <a:effectLst>
          <a:glow rad="70000">
            <a:schemeClr val="accent2">
              <a:hueOff val="1695945"/>
              <a:satOff val="-11103"/>
              <a:lumOff val="2437"/>
              <a:alphaOff val="0"/>
              <a:tint val="30000"/>
              <a:shade val="95000"/>
              <a:satMod val="300000"/>
              <a:alpha val="50000"/>
            </a:schemeClr>
          </a:glo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596469" y="1184781"/>
        <a:ext cx="258283" cy="258979"/>
      </dsp:txXfrm>
    </dsp:sp>
    <dsp:sp modelId="{F04DCF74-9A3D-42CB-A233-25A0DC7A0586}">
      <dsp:nvSpPr>
        <dsp:cNvPr id="0" name=""/>
        <dsp:cNvSpPr/>
      </dsp:nvSpPr>
      <dsp:spPr>
        <a:xfrm>
          <a:off x="5338323" y="386"/>
          <a:ext cx="1740457" cy="1044274"/>
        </a:xfrm>
        <a:prstGeom prst="roundRect">
          <a:avLst>
            <a:gd name="adj" fmla="val 10000"/>
          </a:avLst>
        </a:prstGeom>
        <a:solidFill>
          <a:schemeClr val="accent2">
            <a:hueOff val="2967903"/>
            <a:satOff val="-19430"/>
            <a:lumOff val="4264"/>
            <a:alphaOff val="0"/>
          </a:schemeClr>
        </a:solidFill>
        <a:ln>
          <a:noFill/>
        </a:ln>
        <a:effectLst>
          <a:glow rad="63500">
            <a:schemeClr val="accent2">
              <a:hueOff val="2967903"/>
              <a:satOff val="-19430"/>
              <a:lumOff val="4264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Ввод </a:t>
          </a:r>
          <a:r>
            <a:rPr lang="ru-RU" sz="1400" kern="1200" dirty="0" err="1"/>
            <a:t>видеопотоков</a:t>
          </a:r>
          <a:endParaRPr lang="ru-RU" sz="1400" kern="1200" dirty="0"/>
        </a:p>
      </dsp:txBody>
      <dsp:txXfrm>
        <a:off x="5368909" y="30972"/>
        <a:ext cx="1679285" cy="983102"/>
      </dsp:txXfrm>
    </dsp:sp>
    <dsp:sp modelId="{5D6D1E5F-EA58-42E7-A216-FB1AC8566213}">
      <dsp:nvSpPr>
        <dsp:cNvPr id="0" name=""/>
        <dsp:cNvSpPr/>
      </dsp:nvSpPr>
      <dsp:spPr>
        <a:xfrm rot="8785136">
          <a:off x="4696648" y="1145582"/>
          <a:ext cx="621626" cy="4813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391890"/>
            <a:satOff val="-22206"/>
            <a:lumOff val="4873"/>
            <a:alphaOff val="0"/>
          </a:schemeClr>
        </a:solidFill>
        <a:ln>
          <a:noFill/>
        </a:ln>
        <a:effectLst>
          <a:glow rad="70000">
            <a:schemeClr val="accent2">
              <a:hueOff val="3391890"/>
              <a:satOff val="-22206"/>
              <a:lumOff val="4873"/>
              <a:alphaOff val="0"/>
              <a:tint val="30000"/>
              <a:shade val="95000"/>
              <a:satMod val="300000"/>
              <a:alpha val="50000"/>
            </a:schemeClr>
          </a:glo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-5400000">
        <a:off x="4923216" y="1107683"/>
        <a:ext cx="288781" cy="477236"/>
      </dsp:txXfrm>
    </dsp:sp>
    <dsp:sp modelId="{051C1D26-2B72-4984-A42C-7A3D8E0407A1}">
      <dsp:nvSpPr>
        <dsp:cNvPr id="0" name=""/>
        <dsp:cNvSpPr/>
      </dsp:nvSpPr>
      <dsp:spPr>
        <a:xfrm>
          <a:off x="5338323" y="1740844"/>
          <a:ext cx="1740457" cy="1044274"/>
        </a:xfrm>
        <a:prstGeom prst="roundRect">
          <a:avLst>
            <a:gd name="adj" fmla="val 10000"/>
          </a:avLst>
        </a:prstGeom>
        <a:solidFill>
          <a:schemeClr val="accent2">
            <a:hueOff val="4451855"/>
            <a:satOff val="-29145"/>
            <a:lumOff val="6396"/>
            <a:alphaOff val="0"/>
          </a:schemeClr>
        </a:solidFill>
        <a:ln>
          <a:noFill/>
        </a:ln>
        <a:effectLst>
          <a:glow rad="63500">
            <a:schemeClr val="accent2">
              <a:hueOff val="4451855"/>
              <a:satOff val="-29145"/>
              <a:lumOff val="6396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Воспроизведение медиа-материалов</a:t>
          </a:r>
          <a:endParaRPr lang="ru-RU" sz="1400" kern="1200" dirty="0"/>
        </a:p>
      </dsp:txBody>
      <dsp:txXfrm>
        <a:off x="5368909" y="1771430"/>
        <a:ext cx="1679285" cy="983102"/>
      </dsp:txXfrm>
    </dsp:sp>
    <dsp:sp modelId="{78DF3078-A47F-48A3-830E-05913CCD1550}">
      <dsp:nvSpPr>
        <dsp:cNvPr id="0" name=""/>
        <dsp:cNvSpPr/>
      </dsp:nvSpPr>
      <dsp:spPr>
        <a:xfrm rot="10800000">
          <a:off x="4816186" y="2047164"/>
          <a:ext cx="368976" cy="431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5087834"/>
            <a:satOff val="-33309"/>
            <a:lumOff val="7310"/>
            <a:alphaOff val="0"/>
          </a:schemeClr>
        </a:solidFill>
        <a:ln>
          <a:noFill/>
        </a:ln>
        <a:effectLst>
          <a:glow rad="70000">
            <a:schemeClr val="accent2">
              <a:hueOff val="5087834"/>
              <a:satOff val="-33309"/>
              <a:lumOff val="7310"/>
              <a:alphaOff val="0"/>
              <a:tint val="30000"/>
              <a:shade val="95000"/>
              <a:satMod val="300000"/>
              <a:alpha val="50000"/>
            </a:schemeClr>
          </a:glo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4926879" y="2133491"/>
        <a:ext cx="258283" cy="258979"/>
      </dsp:txXfrm>
    </dsp:sp>
    <dsp:sp modelId="{DDB5DAA6-7189-4F8B-A9E2-18170479BD7A}">
      <dsp:nvSpPr>
        <dsp:cNvPr id="0" name=""/>
        <dsp:cNvSpPr/>
      </dsp:nvSpPr>
      <dsp:spPr>
        <a:xfrm>
          <a:off x="2901683" y="1740844"/>
          <a:ext cx="1740457" cy="1044274"/>
        </a:xfrm>
        <a:prstGeom prst="roundRect">
          <a:avLst>
            <a:gd name="adj" fmla="val 10000"/>
          </a:avLst>
        </a:prstGeom>
        <a:solidFill>
          <a:schemeClr val="accent2">
            <a:hueOff val="5935807"/>
            <a:satOff val="-38860"/>
            <a:lumOff val="8528"/>
            <a:alphaOff val="0"/>
          </a:schemeClr>
        </a:solidFill>
        <a:ln>
          <a:noFill/>
        </a:ln>
        <a:effectLst>
          <a:glow rad="63500">
            <a:schemeClr val="accent2">
              <a:hueOff val="5935807"/>
              <a:satOff val="-38860"/>
              <a:lumOff val="8528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ОБРАБОТКА И МИКШИРОВАНИЕ</a:t>
          </a:r>
          <a:endParaRPr lang="ru-RU" sz="1400" b="1" kern="1200" dirty="0"/>
        </a:p>
      </dsp:txBody>
      <dsp:txXfrm>
        <a:off x="2932269" y="1771430"/>
        <a:ext cx="1679285" cy="983102"/>
      </dsp:txXfrm>
    </dsp:sp>
    <dsp:sp modelId="{B8DBAE93-055F-499D-B321-3526D0F2B982}">
      <dsp:nvSpPr>
        <dsp:cNvPr id="0" name=""/>
        <dsp:cNvSpPr/>
      </dsp:nvSpPr>
      <dsp:spPr>
        <a:xfrm rot="5325021">
          <a:off x="3626517" y="2868105"/>
          <a:ext cx="326605" cy="431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783780"/>
            <a:satOff val="-44412"/>
            <a:lumOff val="9746"/>
            <a:alphaOff val="0"/>
          </a:schemeClr>
        </a:solidFill>
        <a:ln>
          <a:noFill/>
        </a:ln>
        <a:effectLst>
          <a:glow rad="70000">
            <a:schemeClr val="accent2">
              <a:hueOff val="6783780"/>
              <a:satOff val="-44412"/>
              <a:lumOff val="9746"/>
              <a:alphaOff val="0"/>
              <a:tint val="30000"/>
              <a:shade val="95000"/>
              <a:satMod val="300000"/>
              <a:alpha val="50000"/>
            </a:schemeClr>
          </a:glo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-5400000">
        <a:off x="3659262" y="2920630"/>
        <a:ext cx="258979" cy="228624"/>
      </dsp:txXfrm>
    </dsp:sp>
    <dsp:sp modelId="{207FB952-71A7-4783-AF70-BC15A20A1651}">
      <dsp:nvSpPr>
        <dsp:cNvPr id="0" name=""/>
        <dsp:cNvSpPr/>
      </dsp:nvSpPr>
      <dsp:spPr>
        <a:xfrm>
          <a:off x="2937902" y="3401209"/>
          <a:ext cx="1740457" cy="1044274"/>
        </a:xfrm>
        <a:prstGeom prst="roundRect">
          <a:avLst>
            <a:gd name="adj" fmla="val 10000"/>
          </a:avLst>
        </a:prstGeom>
        <a:solidFill>
          <a:schemeClr val="accent2">
            <a:hueOff val="7419759"/>
            <a:satOff val="-48576"/>
            <a:lumOff val="10660"/>
            <a:alphaOff val="0"/>
          </a:schemeClr>
        </a:solidFill>
        <a:ln>
          <a:noFill/>
        </a:ln>
        <a:effectLst>
          <a:glow rad="63500">
            <a:schemeClr val="accent2">
              <a:hueOff val="7419759"/>
              <a:satOff val="-48576"/>
              <a:lumOff val="10660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Доставка</a:t>
          </a:r>
        </a:p>
      </dsp:txBody>
      <dsp:txXfrm>
        <a:off x="2968488" y="3431795"/>
        <a:ext cx="1679285" cy="983102"/>
      </dsp:txXfrm>
    </dsp:sp>
    <dsp:sp modelId="{F9781969-FFD4-4B89-AA76-3071FEFE7B8D}">
      <dsp:nvSpPr>
        <dsp:cNvPr id="0" name=""/>
        <dsp:cNvSpPr/>
      </dsp:nvSpPr>
      <dsp:spPr>
        <a:xfrm rot="21499225">
          <a:off x="4837188" y="3671740"/>
          <a:ext cx="382996" cy="431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8479724"/>
            <a:satOff val="-55515"/>
            <a:lumOff val="12183"/>
            <a:alphaOff val="0"/>
          </a:schemeClr>
        </a:solidFill>
        <a:ln>
          <a:noFill/>
        </a:ln>
        <a:effectLst>
          <a:glow rad="70000">
            <a:schemeClr val="accent2">
              <a:hueOff val="8479724"/>
              <a:satOff val="-55515"/>
              <a:lumOff val="12183"/>
              <a:alphaOff val="0"/>
              <a:tint val="30000"/>
              <a:shade val="95000"/>
              <a:satMod val="300000"/>
              <a:alpha val="50000"/>
            </a:schemeClr>
          </a:glo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4837213" y="3759751"/>
        <a:ext cx="268097" cy="258979"/>
      </dsp:txXfrm>
    </dsp:sp>
    <dsp:sp modelId="{DF731828-0701-43A5-8CE0-198D75503649}">
      <dsp:nvSpPr>
        <dsp:cNvPr id="0" name=""/>
        <dsp:cNvSpPr/>
      </dsp:nvSpPr>
      <dsp:spPr>
        <a:xfrm>
          <a:off x="5400684" y="3328994"/>
          <a:ext cx="1740457" cy="1044274"/>
        </a:xfrm>
        <a:prstGeom prst="roundRect">
          <a:avLst>
            <a:gd name="adj" fmla="val 10000"/>
          </a:avLst>
        </a:prstGeom>
        <a:solidFill>
          <a:schemeClr val="accent2">
            <a:hueOff val="8903710"/>
            <a:satOff val="-58291"/>
            <a:lumOff val="12792"/>
            <a:alphaOff val="0"/>
          </a:schemeClr>
        </a:solidFill>
        <a:ln>
          <a:noFill/>
        </a:ln>
        <a:effectLst>
          <a:glow rad="63500">
            <a:schemeClr val="accent2">
              <a:hueOff val="8903710"/>
              <a:satOff val="-58291"/>
              <a:lumOff val="12792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Протоколирование</a:t>
          </a:r>
        </a:p>
      </dsp:txBody>
      <dsp:txXfrm>
        <a:off x="5431270" y="3359580"/>
        <a:ext cx="1679285" cy="983102"/>
      </dsp:txXfrm>
    </dsp:sp>
    <dsp:sp modelId="{2CE9435A-CCF7-4D0D-8CD6-A014DC131D0E}">
      <dsp:nvSpPr>
        <dsp:cNvPr id="0" name=""/>
        <dsp:cNvSpPr/>
      </dsp:nvSpPr>
      <dsp:spPr>
        <a:xfrm rot="21600000">
          <a:off x="2257417" y="2114551"/>
          <a:ext cx="485632" cy="431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0175669"/>
            <a:satOff val="-66618"/>
            <a:lumOff val="14619"/>
            <a:alphaOff val="0"/>
          </a:schemeClr>
        </a:solidFill>
        <a:ln>
          <a:noFill/>
        </a:ln>
        <a:effectLst>
          <a:glow rad="70000">
            <a:schemeClr val="accent2">
              <a:hueOff val="10175669"/>
              <a:satOff val="-66618"/>
              <a:lumOff val="14619"/>
              <a:alphaOff val="0"/>
              <a:tint val="30000"/>
              <a:shade val="95000"/>
              <a:satMod val="300000"/>
              <a:alpha val="50000"/>
            </a:schemeClr>
          </a:glo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-10800000">
        <a:off x="2257417" y="2200878"/>
        <a:ext cx="356142" cy="258979"/>
      </dsp:txXfrm>
    </dsp:sp>
    <dsp:sp modelId="{B3A13858-0E3D-4A25-93B5-FBF24ECDC442}">
      <dsp:nvSpPr>
        <dsp:cNvPr id="0" name=""/>
        <dsp:cNvSpPr/>
      </dsp:nvSpPr>
      <dsp:spPr>
        <a:xfrm>
          <a:off x="364392" y="1828507"/>
          <a:ext cx="1740457" cy="1044274"/>
        </a:xfrm>
        <a:prstGeom prst="roundRect">
          <a:avLst>
            <a:gd name="adj" fmla="val 10000"/>
          </a:avLst>
        </a:prstGeom>
        <a:solidFill>
          <a:schemeClr val="accent2">
            <a:hueOff val="10387662"/>
            <a:satOff val="-68006"/>
            <a:lumOff val="14924"/>
            <a:alphaOff val="0"/>
          </a:schemeClr>
        </a:solidFill>
        <a:ln>
          <a:noFill/>
        </a:ln>
        <a:effectLst>
          <a:glow rad="63500">
            <a:schemeClr val="accent2">
              <a:hueOff val="10387662"/>
              <a:satOff val="-68006"/>
              <a:lumOff val="14924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Сценарии</a:t>
          </a:r>
        </a:p>
      </dsp:txBody>
      <dsp:txXfrm>
        <a:off x="394978" y="1859093"/>
        <a:ext cx="1679285" cy="983102"/>
      </dsp:txXfrm>
    </dsp:sp>
    <dsp:sp modelId="{1D317E64-D742-46E8-AC19-301612F5C138}">
      <dsp:nvSpPr>
        <dsp:cNvPr id="0" name=""/>
        <dsp:cNvSpPr/>
      </dsp:nvSpPr>
      <dsp:spPr>
        <a:xfrm rot="19214515">
          <a:off x="2171573" y="2931569"/>
          <a:ext cx="700444" cy="431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871614"/>
            <a:satOff val="-77721"/>
            <a:lumOff val="17056"/>
            <a:alphaOff val="0"/>
          </a:schemeClr>
        </a:solidFill>
        <a:ln>
          <a:noFill/>
        </a:ln>
        <a:effectLst>
          <a:glow rad="70000">
            <a:schemeClr val="accent2">
              <a:hueOff val="11871614"/>
              <a:satOff val="-77721"/>
              <a:lumOff val="17056"/>
              <a:alphaOff val="0"/>
              <a:tint val="30000"/>
              <a:shade val="95000"/>
              <a:satMod val="300000"/>
              <a:alpha val="50000"/>
            </a:schemeClr>
          </a:glo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-5400000">
        <a:off x="2342532" y="2903317"/>
        <a:ext cx="258979" cy="570954"/>
      </dsp:txXfrm>
    </dsp:sp>
    <dsp:sp modelId="{9AD3A807-8F85-4F21-AC95-F43BE3F85768}">
      <dsp:nvSpPr>
        <dsp:cNvPr id="0" name=""/>
        <dsp:cNvSpPr/>
      </dsp:nvSpPr>
      <dsp:spPr>
        <a:xfrm>
          <a:off x="292911" y="3401205"/>
          <a:ext cx="1740457" cy="1044274"/>
        </a:xfrm>
        <a:prstGeom prst="roundRect">
          <a:avLst>
            <a:gd name="adj" fmla="val 10000"/>
          </a:avLst>
        </a:prstGeom>
        <a:solidFill>
          <a:schemeClr val="accent2">
            <a:hueOff val="11871614"/>
            <a:satOff val="-77721"/>
            <a:lumOff val="17056"/>
            <a:alphaOff val="0"/>
          </a:schemeClr>
        </a:solidFill>
        <a:ln>
          <a:noFill/>
        </a:ln>
        <a:effectLst>
          <a:glow rad="63500">
            <a:schemeClr val="accent2">
              <a:hueOff val="11871614"/>
              <a:satOff val="-77721"/>
              <a:lumOff val="17056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Интерактивное управление</a:t>
          </a:r>
        </a:p>
      </dsp:txBody>
      <dsp:txXfrm>
        <a:off x="323497" y="3431791"/>
        <a:ext cx="1679285" cy="983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DFF723-58EB-4271-B46C-F5268A84A62A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C19D4D5-0F9D-472B-B268-A1B43AF3F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455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242424"/>
            </a:gs>
            <a:gs pos="30000">
              <a:srgbClr val="2D2D2D"/>
            </a:gs>
            <a:gs pos="100000">
              <a:srgbClr val="7D7D7D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reeform 10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D2CAC-F9B2-48DF-B97E-C4D4DFAEFC30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ED336-7D56-45A6-ACE6-4D14F8DF0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080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76680-617A-4587-B228-375168E48545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62452-28CB-45C2-A891-3C38DA9E6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0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06BBE-4F53-4DE1-84C4-447009766ABE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A56ED-44C6-4739-9711-B0143B7518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42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96633-A612-497C-9B90-612C9A8C1543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08C01-1014-47BF-990F-91AA5F977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95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rotWithShape="1">
          <a:gsLst>
            <a:gs pos="0">
              <a:srgbClr val="242424"/>
            </a:gs>
            <a:gs pos="30000">
              <a:srgbClr val="2D2D2D"/>
            </a:gs>
            <a:gs pos="100000">
              <a:srgbClr val="7D7D7D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reeform 10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FE32C-E2FE-4188-8F99-47A38155238D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D48C-BB5F-4863-9769-77C9E26BAD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893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E9C1-2A59-40F4-9C24-B1C48604D6E5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1C4E5-100C-4E4A-8379-E307591879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6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583F2-FE69-4BEC-A39A-E1F2565A586A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5A898-E766-4732-89C9-D140223B05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534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122FE-C20C-476F-81BC-503F2B66FB93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8E3E0-BD82-4AED-806E-B245E597B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3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9D711-2BB7-481F-B67D-3699DF776AA1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E2E87-18DF-4EE0-AFFD-AB5CD833D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18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089C1-332F-466A-884C-77EDBA2C3428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F6C3B-6429-4A4D-93C6-D140B6CA09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9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3FFE4-71D7-46CB-9DFD-EB56B5E28013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BBBC2-D628-44F8-A883-513689EA0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56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504C22-7713-4508-9DF6-091B45B8DDF5}" type="datetimeFigureOut">
              <a:rPr lang="ru-RU"/>
              <a:pPr>
                <a:defRPr/>
              </a:pPr>
              <a:t>21.11.2018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DD595B-9B5F-44A7-98AA-8D53D24C77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65" r:id="rId2"/>
    <p:sldLayoutId id="2147483872" r:id="rId3"/>
    <p:sldLayoutId id="2147483866" r:id="rId4"/>
    <p:sldLayoutId id="2147483873" r:id="rId5"/>
    <p:sldLayoutId id="2147483867" r:id="rId6"/>
    <p:sldLayoutId id="2147483868" r:id="rId7"/>
    <p:sldLayoutId id="2147483874" r:id="rId8"/>
    <p:sldLayoutId id="2147483875" r:id="rId9"/>
    <p:sldLayoutId id="2147483869" r:id="rId10"/>
    <p:sldLayoutId id="21474838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ftlab.tv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112" y="2492896"/>
            <a:ext cx="6480048" cy="3168352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Программный комплекс</a:t>
            </a:r>
            <a:br>
              <a:rPr lang="ru-RU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dirty="0"/>
              <a:t> </a:t>
            </a:r>
            <a:r>
              <a:rPr lang="ru-RU" sz="6600" dirty="0" smtClean="0"/>
              <a:t>«</a:t>
            </a:r>
            <a:r>
              <a:rPr lang="en-US" sz="6600" dirty="0" smtClean="0"/>
              <a:t>All¹Mix</a:t>
            </a:r>
            <a:r>
              <a:rPr lang="ru-RU" sz="6600" dirty="0" smtClean="0"/>
              <a:t>»</a:t>
            </a:r>
            <a:br>
              <a:rPr lang="ru-RU" sz="66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600" dirty="0" smtClean="0"/>
              <a:t>Преимущества и перспективы</a:t>
            </a:r>
            <a:endParaRPr lang="ru-RU" sz="3600" dirty="0"/>
          </a:p>
        </p:txBody>
      </p:sp>
      <p:sp>
        <p:nvSpPr>
          <p:cNvPr id="8195" name="Subtitle 2"/>
          <p:cNvSpPr>
            <a:spLocks noGrp="1"/>
          </p:cNvSpPr>
          <p:nvPr>
            <p:ph type="subTitle" idx="1"/>
          </p:nvPr>
        </p:nvSpPr>
        <p:spPr>
          <a:xfrm>
            <a:off x="396209" y="836712"/>
            <a:ext cx="6480175" cy="145231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Основа </a:t>
            </a:r>
            <a:r>
              <a:rPr lang="ru-RU" altLang="ru-RU" dirty="0"/>
              <a:t>для малобюджетного телевизионного производства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3504" y="6215083"/>
            <a:ext cx="378621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СофтЛаб-НСК,  Д-Графика </a:t>
            </a:r>
            <a:r>
              <a:rPr lang="en-US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 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20</a:t>
            </a:r>
            <a:r>
              <a:rPr lang="en-US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1</a:t>
            </a:r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8 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09" y="594928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http://www.softlab.tv/</a:t>
            </a:r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http://www.d-graphica.com/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204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F16901-09C1-42A0-8CBB-065F370D9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16632"/>
            <a:ext cx="6273328" cy="49442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</a:t>
            </a:r>
            <a:r>
              <a:rPr lang="ru-RU" dirty="0"/>
              <a:t> – это: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Разноформатные </a:t>
            </a:r>
            <a:r>
              <a:rPr lang="ru-RU" dirty="0"/>
              <a:t>выходы (одновременно с разными разрешениями и частотами), в том числе </a:t>
            </a:r>
            <a:r>
              <a:rPr lang="ru-RU" dirty="0" smtClean="0"/>
              <a:t>поддержка NDI;</a:t>
            </a:r>
            <a:endParaRPr lang="ru-RU" dirty="0"/>
          </a:p>
          <a:p>
            <a:r>
              <a:rPr lang="ru-RU" dirty="0"/>
              <a:t>Запись в файл в форматах mp4, </a:t>
            </a:r>
            <a:r>
              <a:rPr lang="ru-RU" dirty="0" err="1"/>
              <a:t>ts</a:t>
            </a:r>
            <a:r>
              <a:rPr lang="ru-RU" dirty="0"/>
              <a:t>, </a:t>
            </a:r>
            <a:r>
              <a:rPr lang="ru-RU" dirty="0" err="1"/>
              <a:t>flv</a:t>
            </a:r>
            <a:r>
              <a:rPr lang="ru-RU" dirty="0"/>
              <a:t>, </a:t>
            </a:r>
            <a:r>
              <a:rPr lang="ru-RU" dirty="0" err="1"/>
              <a:t>mkv</a:t>
            </a:r>
            <a:r>
              <a:rPr lang="ru-RU" dirty="0"/>
              <a:t>, устойчивых к аварийному </a:t>
            </a:r>
            <a:r>
              <a:rPr lang="ru-RU" dirty="0" smtClean="0"/>
              <a:t>закрытию;</a:t>
            </a:r>
          </a:p>
          <a:p>
            <a:r>
              <a:rPr lang="ru-RU" dirty="0" smtClean="0"/>
              <a:t>Вывод одновременно на несколько внешних устройств, в том числе выходов графического акселератора.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232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241232" cy="1143000"/>
          </a:xfrm>
        </p:spPr>
        <p:txBody>
          <a:bodyPr/>
          <a:lstStyle/>
          <a:p>
            <a:r>
              <a:rPr lang="en-US" dirty="0"/>
              <a:t>All¹Mix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3429000"/>
            <a:ext cx="7131048" cy="3266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56792"/>
            <a:ext cx="2714625" cy="1038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311572"/>
            <a:ext cx="5305425" cy="333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6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F16901-09C1-42A0-8CBB-065F370D9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16632"/>
            <a:ext cx="6273328" cy="49442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</a:t>
            </a:r>
            <a:r>
              <a:rPr lang="ru-RU" dirty="0"/>
              <a:t> – это: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многослойное </a:t>
            </a:r>
            <a:r>
              <a:rPr lang="ru-RU" dirty="0"/>
              <a:t>микширование и переключение источников с программируемыми эффектами-переходами; </a:t>
            </a:r>
            <a:endParaRPr lang="ru-RU" dirty="0" smtClean="0"/>
          </a:p>
          <a:p>
            <a:r>
              <a:rPr lang="ru-RU" dirty="0"/>
              <a:t>Звук от всех возможных источников (он-</a:t>
            </a:r>
            <a:r>
              <a:rPr lang="ru-RU" dirty="0" err="1"/>
              <a:t>лайн</a:t>
            </a:r>
            <a:r>
              <a:rPr lang="ru-RU" dirty="0"/>
              <a:t> или файлового видео, AFV в частности) микшируется с соответствующим управлением на каждом канале (</a:t>
            </a:r>
            <a:r>
              <a:rPr lang="ru-RU" dirty="0" err="1"/>
              <a:t>Pan</a:t>
            </a:r>
            <a:r>
              <a:rPr lang="ru-RU" dirty="0"/>
              <a:t>, </a:t>
            </a:r>
            <a:r>
              <a:rPr lang="ru-RU" dirty="0" err="1"/>
              <a:t>Balance</a:t>
            </a:r>
            <a:r>
              <a:rPr lang="ru-RU" dirty="0"/>
              <a:t>, </a:t>
            </a:r>
            <a:r>
              <a:rPr lang="ru-RU" dirty="0" err="1"/>
              <a:t>Mute</a:t>
            </a:r>
            <a:r>
              <a:rPr lang="ru-RU" dirty="0"/>
              <a:t>, </a:t>
            </a:r>
            <a:r>
              <a:rPr lang="ru-RU" dirty="0" err="1"/>
              <a:t>Solo</a:t>
            </a:r>
            <a:r>
              <a:rPr lang="ru-RU" dirty="0"/>
              <a:t>, </a:t>
            </a:r>
            <a:r>
              <a:rPr lang="ru-RU" dirty="0" err="1"/>
              <a:t>Delay</a:t>
            </a:r>
            <a:r>
              <a:rPr lang="ru-RU" dirty="0"/>
              <a:t>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942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8022" y="3645024"/>
            <a:ext cx="6370771" cy="2736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03" y="1249403"/>
            <a:ext cx="2800350" cy="2295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476672"/>
            <a:ext cx="3869432" cy="292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8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Кроме программного интерфейса студия опционально может управляться внешними аппаратными </a:t>
            </a:r>
            <a:r>
              <a:rPr lang="ru-RU" dirty="0" smtClean="0"/>
              <a:t>консолями</a:t>
            </a:r>
            <a:r>
              <a:rPr lang="ru-RU" dirty="0" smtClean="0"/>
              <a:t> </a:t>
            </a:r>
            <a:r>
              <a:rPr lang="ru-RU" dirty="0"/>
              <a:t>управления, в частности </a:t>
            </a:r>
            <a:r>
              <a:rPr lang="ru-RU" dirty="0" smtClean="0"/>
              <a:t> DSC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  <a:r>
              <a:rPr lang="en-US" dirty="0" smtClean="0"/>
              <a:t>Odyssey, </a:t>
            </a:r>
            <a:r>
              <a:rPr lang="ru-RU" dirty="0" smtClean="0"/>
              <a:t>различными </a:t>
            </a:r>
            <a:r>
              <a:rPr lang="en-US" dirty="0" smtClean="0"/>
              <a:t>MIDI</a:t>
            </a:r>
            <a:r>
              <a:rPr lang="ru-RU" dirty="0" smtClean="0"/>
              <a:t> и т.п. </a:t>
            </a:r>
          </a:p>
          <a:p>
            <a:r>
              <a:rPr lang="ru-RU" dirty="0" smtClean="0"/>
              <a:t>Для </a:t>
            </a:r>
            <a:r>
              <a:rPr lang="ru-RU" dirty="0"/>
              <a:t>управления звуком поддерживаются </a:t>
            </a:r>
            <a:r>
              <a:rPr lang="ru-RU" dirty="0" smtClean="0"/>
              <a:t>специализированные MIDI-консоли</a:t>
            </a:r>
            <a:r>
              <a:rPr lang="ru-RU" dirty="0"/>
              <a:t>, например моторизованный контроллер </a:t>
            </a:r>
            <a:r>
              <a:rPr lang="ru-RU" dirty="0" err="1"/>
              <a:t>Behringer</a:t>
            </a:r>
            <a:r>
              <a:rPr lang="ru-RU" dirty="0"/>
              <a:t> BCF 2000 с возможностью задания до 10-ти </a:t>
            </a:r>
            <a:r>
              <a:rPr lang="ru-RU" dirty="0" err="1"/>
              <a:t>пресетов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0643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3212976"/>
            <a:ext cx="5987008" cy="32689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2830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switch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43" y="2742601"/>
            <a:ext cx="4343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817" y="574814"/>
            <a:ext cx="4230991" cy="1932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449" y="4657126"/>
            <a:ext cx="4694327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53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16" y="1556792"/>
            <a:ext cx="8620648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54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</a:t>
            </a:r>
            <a:r>
              <a:rPr lang="ru-RU" dirty="0"/>
              <a:t> – это: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Поддержка большого количества типов медиа - статических и </a:t>
            </a:r>
            <a:r>
              <a:rPr lang="ru-RU" dirty="0" smtClean="0"/>
              <a:t>динамических; </a:t>
            </a:r>
          </a:p>
          <a:p>
            <a:r>
              <a:rPr lang="ru-RU" dirty="0" smtClean="0"/>
              <a:t>Титрование </a:t>
            </a:r>
            <a:r>
              <a:rPr lang="ru-RU" dirty="0"/>
              <a:t>на основе шаблонов и графических композиций с динамическим текстовым контентом и </a:t>
            </a:r>
            <a:r>
              <a:rPr lang="ru-RU" dirty="0" smtClean="0"/>
              <a:t>анимацией.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506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r>
              <a:rPr lang="ru-RU" dirty="0"/>
              <a:t>Особенности All¹Mix: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7931224" cy="331236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/>
              <a:t>Наличие мощного встроенного редактора графических композиций, объединяющего в произвольном количестве слоёв анимированные титры с подгружаемым текстом; графику; произвольные медиа-источники. Эффекты добавляются на любой объект, бесплатная библиотека начальных стилей, 2D виртуальные студии как простейший пример графической композиции.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85" y="4581128"/>
            <a:ext cx="4135851" cy="2276872"/>
          </a:xfrm>
          <a:prstGeom prst="rect">
            <a:avLst/>
          </a:prstGeom>
        </p:spPr>
      </p:pic>
      <p:pic>
        <p:nvPicPr>
          <p:cNvPr id="5" name="Рисунок 4" descr="00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581128"/>
            <a:ext cx="3851920" cy="22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34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r>
              <a:rPr lang="ru-RU" dirty="0"/>
              <a:t>Особенности All¹Mix: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7931224" cy="864096"/>
          </a:xfrm>
        </p:spPr>
        <p:txBody>
          <a:bodyPr>
            <a:normAutofit/>
          </a:bodyPr>
          <a:lstStyle/>
          <a:p>
            <a:pPr lvl="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81" y="1081521"/>
            <a:ext cx="6435417" cy="3542831"/>
          </a:xfrm>
          <a:prstGeom prst="rect">
            <a:avLst/>
          </a:prstGeom>
        </p:spPr>
      </p:pic>
      <p:pic>
        <p:nvPicPr>
          <p:cNvPr id="5" name="Рисунок 4" descr="00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140968"/>
            <a:ext cx="6084168" cy="3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21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634082"/>
          </a:xfrm>
        </p:spPr>
        <p:txBody>
          <a:bodyPr/>
          <a:lstStyle/>
          <a:p>
            <a:r>
              <a:rPr lang="en-US" dirty="0" smtClean="0"/>
              <a:t>All¹Mix</a:t>
            </a:r>
            <a:r>
              <a:rPr lang="ru-RU" dirty="0"/>
              <a:t> </a:t>
            </a:r>
            <a:r>
              <a:rPr lang="ru-RU" sz="2400" dirty="0"/>
              <a:t>- универсальный программный комплекс 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124744"/>
            <a:ext cx="8691736" cy="1656184"/>
          </a:xfrm>
        </p:spPr>
        <p:txBody>
          <a:bodyPr>
            <a:normAutofit fontScale="92500" lnSpcReduction="10000"/>
          </a:bodyPr>
          <a:lstStyle/>
          <a:p>
            <a:pPr marL="36512" indent="0">
              <a:buNone/>
            </a:pPr>
            <a:r>
              <a:rPr lang="ru-RU" dirty="0"/>
              <a:t>All¹Mix предоставляет пользователю возможности, сравнимые с полным комплектом традиционного телевизионного оборудования для съёмки различных программ.</a:t>
            </a:r>
            <a:endParaRPr lang="en-US" dirty="0"/>
          </a:p>
        </p:txBody>
      </p:sp>
      <p:sp>
        <p:nvSpPr>
          <p:cNvPr id="10" name="Объект 4"/>
          <p:cNvSpPr txBox="1">
            <a:spLocks/>
          </p:cNvSpPr>
          <p:nvPr/>
        </p:nvSpPr>
        <p:spPr bwMode="auto">
          <a:xfrm>
            <a:off x="6012160" y="2708920"/>
            <a:ext cx="308349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>
              <a:buNone/>
            </a:pPr>
            <a:r>
              <a:rPr lang="en-US" sz="1800" dirty="0"/>
              <a:t>All¹Mix </a:t>
            </a:r>
            <a:r>
              <a:rPr lang="ru-RU" sz="1800" dirty="0"/>
              <a:t>сочетает профессиональный подход к качеству генерации и обработки сигналов с дружественным и простым для работы интерфейсом. Имеет мощные инструменты работы с графикой.</a:t>
            </a:r>
            <a:endParaRPr lang="en-US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6402883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http://d-graphica.com/allmix/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8D387D-2588-4F40-A6B0-F3C936E2E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62632"/>
            <a:ext cx="5724128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58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r>
              <a:rPr lang="ru-RU" dirty="0"/>
              <a:t>Особенности All¹Mix: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7931224" cy="5256584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Встроенная </a:t>
            </a:r>
            <a:r>
              <a:rPr lang="ru-RU" dirty="0"/>
              <a:t>(как медиа-источник) 3Д виртуальная студия с анимацией камер и объектов, набором виртуальных сцен (например, 3D шаблоны </a:t>
            </a:r>
            <a:r>
              <a:rPr lang="ru-RU" dirty="0" err="1"/>
              <a:t>PiP</a:t>
            </a:r>
            <a:r>
              <a:rPr lang="ru-RU" dirty="0"/>
              <a:t> с анимацией, студийные декорации и т.п.).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4221088"/>
            <a:ext cx="7474921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6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340768"/>
            <a:ext cx="731237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71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366" y="1600200"/>
            <a:ext cx="738126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77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r>
              <a:rPr lang="ru-RU" dirty="0"/>
              <a:t>Особенности All¹Mix: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7931224" cy="5256584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Импорт 3Д сцен в формате </a:t>
            </a:r>
            <a:r>
              <a:rPr lang="en-US" dirty="0" smtClean="0"/>
              <a:t>FBX </a:t>
            </a:r>
            <a:r>
              <a:rPr lang="ru-RU" dirty="0" smtClean="0"/>
              <a:t>с автоматическим построением управляющего интерфейса</a:t>
            </a:r>
          </a:p>
          <a:p>
            <a:pPr lvl="0"/>
            <a:r>
              <a:rPr lang="ru-RU" dirty="0" smtClean="0"/>
              <a:t>Встроенная защита от копирования 3Д сцен</a:t>
            </a:r>
          </a:p>
          <a:p>
            <a:pPr lvl="0"/>
            <a:r>
              <a:rPr lang="ru-RU" dirty="0" smtClean="0"/>
              <a:t>Использование «слотов» микшера в качестве медиа-источников</a:t>
            </a:r>
          </a:p>
          <a:p>
            <a:pPr lvl="0"/>
            <a:r>
              <a:rPr lang="ru-RU" dirty="0" smtClean="0"/>
              <a:t>Несколько виртуальных сцен одновременно с автоматически переключаемым управлением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843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r>
              <a:rPr lang="ru-RU" dirty="0" smtClean="0"/>
              <a:t>Перспективы </a:t>
            </a:r>
            <a:r>
              <a:rPr lang="ru-RU" dirty="0"/>
              <a:t>All¹Mix: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7931224" cy="5256584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Разработка новых вариантов </a:t>
            </a:r>
            <a:r>
              <a:rPr lang="en-US" dirty="0" smtClean="0"/>
              <a:t>GUI</a:t>
            </a:r>
            <a:r>
              <a:rPr lang="ru-RU" dirty="0" smtClean="0"/>
              <a:t>, оптимизированных</a:t>
            </a:r>
            <a:r>
              <a:rPr lang="en-US" dirty="0" smtClean="0"/>
              <a:t> </a:t>
            </a:r>
            <a:r>
              <a:rPr lang="ru-RU" dirty="0" smtClean="0"/>
              <a:t>для разных задач</a:t>
            </a:r>
          </a:p>
          <a:p>
            <a:pPr lvl="0"/>
            <a:r>
              <a:rPr lang="ru-RU" dirty="0" smtClean="0"/>
              <a:t>Встроенная многоканальная запись источников</a:t>
            </a:r>
          </a:p>
          <a:p>
            <a:pPr lvl="0"/>
            <a:r>
              <a:rPr lang="ru-RU" dirty="0" smtClean="0"/>
              <a:t>Запись без части «оверлеев»</a:t>
            </a:r>
          </a:p>
          <a:p>
            <a:pPr lvl="0"/>
            <a:r>
              <a:rPr lang="ru-RU" dirty="0" smtClean="0"/>
              <a:t>Редактор </a:t>
            </a:r>
            <a:r>
              <a:rPr lang="ru-RU" dirty="0" smtClean="0"/>
              <a:t>управления </a:t>
            </a:r>
            <a:r>
              <a:rPr lang="ru-RU" dirty="0" smtClean="0"/>
              <a:t>3Д сценами</a:t>
            </a:r>
          </a:p>
          <a:p>
            <a:pPr lvl="0"/>
            <a:r>
              <a:rPr lang="ru-RU" dirty="0" smtClean="0"/>
              <a:t>Интеграция с </a:t>
            </a:r>
            <a:r>
              <a:rPr lang="en-US" dirty="0" smtClean="0"/>
              <a:t>HotActions</a:t>
            </a:r>
            <a:r>
              <a:rPr lang="ru-RU" dirty="0" smtClean="0"/>
              <a:t> и др. системами</a:t>
            </a:r>
          </a:p>
          <a:p>
            <a:pPr lvl="0"/>
            <a:r>
              <a:rPr lang="en-US" dirty="0" smtClean="0"/>
              <a:t>Trim Editor</a:t>
            </a:r>
          </a:p>
          <a:p>
            <a:pPr lvl="0"/>
            <a:r>
              <a:rPr lang="ru-RU" dirty="0" smtClean="0"/>
              <a:t>Скрипты, </a:t>
            </a:r>
            <a:r>
              <a:rPr lang="en-US" dirty="0" smtClean="0"/>
              <a:t>WEB</a:t>
            </a:r>
          </a:p>
          <a:p>
            <a:pPr lvl="0"/>
            <a:r>
              <a:rPr lang="ru-RU" dirty="0" smtClean="0"/>
              <a:t>Отдельные рабочие места операторов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57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 v1.</a:t>
            </a:r>
            <a:r>
              <a:rPr lang="ru-RU" dirty="0"/>
              <a:t>5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94D2969-A4CE-4B56-9A38-9BF91AD27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417638"/>
            <a:ext cx="8081433" cy="4545805"/>
          </a:xfrm>
        </p:spPr>
      </p:pic>
    </p:spTree>
    <p:extLst>
      <p:ext uri="{BB962C8B-B14F-4D97-AF65-F5344CB8AC3E}">
        <p14:creationId xmlns:p14="http://schemas.microsoft.com/office/powerpoint/2010/main" val="4005332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 v1.</a:t>
            </a:r>
            <a:r>
              <a:rPr lang="ru-RU" dirty="0"/>
              <a:t>5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343274" cy="5214547"/>
          </a:xfrm>
        </p:spPr>
      </p:pic>
    </p:spTree>
    <p:extLst>
      <p:ext uri="{BB962C8B-B14F-4D97-AF65-F5344CB8AC3E}">
        <p14:creationId xmlns:p14="http://schemas.microsoft.com/office/powerpoint/2010/main" val="3429889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 v1.</a:t>
            </a:r>
            <a:r>
              <a:rPr lang="ru-RU" dirty="0"/>
              <a:t>5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2584"/>
            <a:ext cx="8712968" cy="5445606"/>
          </a:xfrm>
        </p:spPr>
      </p:pic>
    </p:spTree>
    <p:extLst>
      <p:ext uri="{BB962C8B-B14F-4D97-AF65-F5344CB8AC3E}">
        <p14:creationId xmlns:p14="http://schemas.microsoft.com/office/powerpoint/2010/main" val="3889454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 v1.</a:t>
            </a:r>
            <a:r>
              <a:rPr lang="ru-RU" dirty="0"/>
              <a:t>5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1626"/>
            <a:ext cx="8640960" cy="5400601"/>
          </a:xfrm>
        </p:spPr>
      </p:pic>
    </p:spTree>
    <p:extLst>
      <p:ext uri="{BB962C8B-B14F-4D97-AF65-F5344CB8AC3E}">
        <p14:creationId xmlns:p14="http://schemas.microsoft.com/office/powerpoint/2010/main" val="1408201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 v1.</a:t>
            </a:r>
            <a:r>
              <a:rPr lang="ru-RU" dirty="0"/>
              <a:t>5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9"/>
            <a:ext cx="8629948" cy="5393718"/>
          </a:xfrm>
        </p:spPr>
      </p:pic>
    </p:spTree>
    <p:extLst>
      <p:ext uri="{BB962C8B-B14F-4D97-AF65-F5344CB8AC3E}">
        <p14:creationId xmlns:p14="http://schemas.microsoft.com/office/powerpoint/2010/main" val="361643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Живое студийное производство предполагает: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228242"/>
              </p:ext>
            </p:extLst>
          </p:nvPr>
        </p:nvGraphicFramePr>
        <p:xfrm>
          <a:off x="457200" y="1600200"/>
          <a:ext cx="754382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AllCast</a:t>
            </a:r>
            <a:r>
              <a:rPr lang="en-US" dirty="0" smtClean="0"/>
              <a:t> </a:t>
            </a:r>
            <a:r>
              <a:rPr lang="en-US" dirty="0"/>
              <a:t>v1.</a:t>
            </a:r>
            <a:r>
              <a:rPr lang="ru-RU" dirty="0"/>
              <a:t>5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12593"/>
            <a:ext cx="8640960" cy="5400601"/>
          </a:xfrm>
        </p:spPr>
      </p:pic>
    </p:spTree>
    <p:extLst>
      <p:ext uri="{BB962C8B-B14F-4D97-AF65-F5344CB8AC3E}">
        <p14:creationId xmlns:p14="http://schemas.microsoft.com/office/powerpoint/2010/main" val="4090307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 </a:t>
            </a:r>
            <a:r>
              <a:rPr lang="en-US" dirty="0" smtClean="0"/>
              <a:t>v2.x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1" y="1628800"/>
            <a:ext cx="8730599" cy="49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4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9"/>
            <a:ext cx="7992888" cy="63408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/>
              <a:t>Версии </a:t>
            </a:r>
            <a:r>
              <a:rPr lang="en-US" sz="3600" dirty="0"/>
              <a:t>All¹Mix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880363"/>
              </p:ext>
            </p:extLst>
          </p:nvPr>
        </p:nvGraphicFramePr>
        <p:xfrm>
          <a:off x="459227" y="1268760"/>
          <a:ext cx="7200800" cy="4778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58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4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03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98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AllMix Basic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AllMix Standard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9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Outputs (board)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File video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9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Playlist for Inputs and video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9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3D Virtual Studio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9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Custom Transitions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Animated titles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9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Interactive text selection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9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2 pip layers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9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2 logo layers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9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Clock layer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9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3 Title layers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464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4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Price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600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1200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3528" y="6211669"/>
            <a:ext cx="8539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 подробной информацией об All¹Mix можно познакомиться на нашем сайте: </a:t>
            </a:r>
          </a:p>
          <a:p>
            <a:r>
              <a:rPr lang="ru-RU" dirty="0"/>
              <a:t>http://www.d-graphica.com/allmix/</a:t>
            </a:r>
          </a:p>
        </p:txBody>
      </p:sp>
    </p:spTree>
    <p:extLst>
      <p:ext uri="{BB962C8B-B14F-4D97-AF65-F5344CB8AC3E}">
        <p14:creationId xmlns:p14="http://schemas.microsoft.com/office/powerpoint/2010/main" val="273097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Обычное оборудование телевизионной студии</a:t>
            </a:r>
            <a:endParaRPr lang="en-US" dirty="0"/>
          </a:p>
        </p:txBody>
      </p:sp>
      <p:pic>
        <p:nvPicPr>
          <p:cNvPr id="68610" name="Picture 4" descr="TipicalStudioProject-p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1538288"/>
            <a:ext cx="91440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856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 bwMode="auto">
          <a:xfrm>
            <a:off x="467544" y="476672"/>
            <a:ext cx="7467600" cy="922114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sz="3600" dirty="0"/>
              <a:t>All¹Mix</a:t>
            </a:r>
            <a:r>
              <a:rPr lang="ru-RU" sz="3600" dirty="0"/>
              <a:t> – превратите ваш компьютер в интерактивную телевизионную студию!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69634" name="Picture 5" descr="TipicalStudioProject-p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664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F16901-09C1-42A0-8CBB-065F370D9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16632"/>
            <a:ext cx="6273328" cy="49442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</a:t>
            </a:r>
            <a:r>
              <a:rPr lang="ru-RU" dirty="0"/>
              <a:t> – это: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многоканальный </a:t>
            </a:r>
            <a:r>
              <a:rPr lang="ru-RU" dirty="0" err="1"/>
              <a:t>многоформатный</a:t>
            </a:r>
            <a:r>
              <a:rPr lang="ru-RU" dirty="0"/>
              <a:t> ввод онлайн потоковых данных из «живых» и сетевых источников; </a:t>
            </a:r>
            <a:endParaRPr lang="ru-RU" dirty="0" smtClean="0"/>
          </a:p>
          <a:p>
            <a:r>
              <a:rPr lang="ru-RU" dirty="0" smtClean="0"/>
              <a:t>Поддержка </a:t>
            </a:r>
            <a:r>
              <a:rPr lang="ru-RU" dirty="0"/>
              <a:t>плат </a:t>
            </a:r>
            <a:r>
              <a:rPr lang="en-US" dirty="0" err="1"/>
              <a:t>FDExt</a:t>
            </a:r>
            <a:r>
              <a:rPr lang="en-US" dirty="0"/>
              <a:t> (SoftLab-NSK), </a:t>
            </a:r>
            <a:r>
              <a:rPr lang="en-US" dirty="0" err="1"/>
              <a:t>BlackMagicDesign</a:t>
            </a:r>
            <a:r>
              <a:rPr lang="en-US" dirty="0"/>
              <a:t>, Yuan </a:t>
            </a:r>
            <a:r>
              <a:rPr lang="ru-RU" dirty="0"/>
              <a:t>и других (</a:t>
            </a:r>
            <a:r>
              <a:rPr lang="en-US" dirty="0" err="1"/>
              <a:t>DShow</a:t>
            </a:r>
            <a:r>
              <a:rPr lang="en-US" dirty="0" smtClean="0"/>
              <a:t>)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многоканальное воспроизведение разнообразных медийных данных с возможностью объединения в </a:t>
            </a:r>
            <a:r>
              <a:rPr lang="ru-RU" dirty="0" err="1"/>
              <a:t>плей</a:t>
            </a:r>
            <a:r>
              <a:rPr lang="ru-RU" dirty="0"/>
              <a:t>-листы вместе с онлайн источниками; </a:t>
            </a:r>
          </a:p>
          <a:p>
            <a:r>
              <a:rPr lang="ru-RU" dirty="0"/>
              <a:t>Фильтры обработки </a:t>
            </a:r>
            <a:r>
              <a:rPr lang="ru-RU" dirty="0" err="1"/>
              <a:t>видеисточников</a:t>
            </a:r>
            <a:r>
              <a:rPr lang="ru-RU" dirty="0"/>
              <a:t>: </a:t>
            </a:r>
            <a:r>
              <a:rPr lang="ru-RU" dirty="0" err="1"/>
              <a:t>цветокоррекция</a:t>
            </a:r>
            <a:r>
              <a:rPr lang="ru-RU" dirty="0"/>
              <a:t>, подрезка, </a:t>
            </a:r>
            <a:r>
              <a:rPr lang="ru-RU" dirty="0" err="1"/>
              <a:t>кеинг</a:t>
            </a:r>
            <a:r>
              <a:rPr lang="ru-RU" dirty="0"/>
              <a:t>, автоматический </a:t>
            </a:r>
            <a:r>
              <a:rPr lang="ru-RU" dirty="0" err="1"/>
              <a:t>деинтерлейс</a:t>
            </a:r>
            <a:r>
              <a:rPr lang="ru-RU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444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417638"/>
            <a:ext cx="6187976" cy="2804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509120"/>
            <a:ext cx="5663675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1912640" cy="1143000"/>
          </a:xfrm>
        </p:spPr>
        <p:txBody>
          <a:bodyPr/>
          <a:lstStyle/>
          <a:p>
            <a:r>
              <a:rPr lang="en-US" dirty="0"/>
              <a:t>All¹Mix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1840" y="2468420"/>
            <a:ext cx="5822802" cy="4262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4743099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46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9C66627-5D2B-4568-9608-CA47BB688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925"/>
            <a:ext cx="6840760" cy="3846758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All¹Mix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Удобное управление PTZ камерами (</a:t>
            </a:r>
            <a:r>
              <a:rPr lang="ru-RU" dirty="0" err="1"/>
              <a:t>Pelco</a:t>
            </a:r>
            <a:r>
              <a:rPr lang="ru-RU" dirty="0"/>
              <a:t>-D и VISCA, </a:t>
            </a:r>
            <a:r>
              <a:rPr lang="ru-RU" dirty="0" err="1" smtClean="0"/>
              <a:t>Panasonic</a:t>
            </a:r>
            <a:r>
              <a:rPr lang="ru-RU" dirty="0" smtClean="0"/>
              <a:t>);</a:t>
            </a:r>
            <a:endParaRPr lang="ru-RU" dirty="0"/>
          </a:p>
          <a:p>
            <a:r>
              <a:rPr lang="ru-RU" dirty="0" smtClean="0"/>
              <a:t>Обеспечивается </a:t>
            </a:r>
            <a:r>
              <a:rPr lang="ru-RU" dirty="0"/>
              <a:t>превью источников и результирующих изображений непосредственно в программном интерфейсе (аналог </a:t>
            </a:r>
            <a:r>
              <a:rPr lang="ru-RU" dirty="0" err="1" smtClean="0"/>
              <a:t>мультивью</a:t>
            </a:r>
            <a:r>
              <a:rPr lang="ru-RU" dirty="0" smtClean="0"/>
              <a:t>); </a:t>
            </a:r>
          </a:p>
          <a:p>
            <a:r>
              <a:rPr lang="ru-RU" dirty="0" smtClean="0"/>
              <a:t>При </a:t>
            </a:r>
            <a:r>
              <a:rPr lang="ru-RU" dirty="0"/>
              <a:t>одновременной работе с сигналами разных форматов (SD/HD) поддерживается автоматическое вписывание/масштабирование по установленным правилам. </a:t>
            </a:r>
          </a:p>
        </p:txBody>
      </p:sp>
    </p:spTree>
    <p:extLst>
      <p:ext uri="{BB962C8B-B14F-4D97-AF65-F5344CB8AC3E}">
        <p14:creationId xmlns:p14="http://schemas.microsoft.com/office/powerpoint/2010/main" val="2215142622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2309</TotalTime>
  <Words>652</Words>
  <Application>Microsoft Office PowerPoint</Application>
  <PresentationFormat>Экран (4:3)</PresentationFormat>
  <Paragraphs>123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Franklin Gothic Book</vt:lpstr>
      <vt:lpstr>Wingdings 2</vt:lpstr>
      <vt:lpstr>Technic</vt:lpstr>
      <vt:lpstr>Программный комплекс   «All¹Mix»  Преимущества и перспективы</vt:lpstr>
      <vt:lpstr>All¹Mix - универсальный программный комплекс </vt:lpstr>
      <vt:lpstr>Живое студийное производство предполагает:</vt:lpstr>
      <vt:lpstr>Обычное оборудование телевизионной студии</vt:lpstr>
      <vt:lpstr>All¹Mix – превратите ваш компьютер в интерактивную телевизионную студию! </vt:lpstr>
      <vt:lpstr>All¹Mix – это:</vt:lpstr>
      <vt:lpstr>All¹Mix</vt:lpstr>
      <vt:lpstr>All¹Mix</vt:lpstr>
      <vt:lpstr>All¹Mix</vt:lpstr>
      <vt:lpstr>All¹Mix – это:</vt:lpstr>
      <vt:lpstr>All¹Mix</vt:lpstr>
      <vt:lpstr>All¹Mix – это:</vt:lpstr>
      <vt:lpstr>All¹Mix</vt:lpstr>
      <vt:lpstr>All¹Mix</vt:lpstr>
      <vt:lpstr>All¹Mix </vt:lpstr>
      <vt:lpstr>All¹Mix</vt:lpstr>
      <vt:lpstr>All¹Mix – это:</vt:lpstr>
      <vt:lpstr>Особенности All¹Mix: </vt:lpstr>
      <vt:lpstr>Особенности All¹Mix: </vt:lpstr>
      <vt:lpstr>Особенности All¹Mix: </vt:lpstr>
      <vt:lpstr>All¹Mix</vt:lpstr>
      <vt:lpstr>All¹Mix</vt:lpstr>
      <vt:lpstr>Особенности All¹Mix: </vt:lpstr>
      <vt:lpstr>Перспективы All¹Mix: </vt:lpstr>
      <vt:lpstr>All¹Mix v1.5 </vt:lpstr>
      <vt:lpstr>All¹Mix v1.5 </vt:lpstr>
      <vt:lpstr>All¹Mix v1.5 </vt:lpstr>
      <vt:lpstr>All¹Mix v1.5 </vt:lpstr>
      <vt:lpstr>All¹Mix v1.5 </vt:lpstr>
      <vt:lpstr>AllCast v1.5 </vt:lpstr>
      <vt:lpstr>All¹Mix v2.x </vt:lpstr>
      <vt:lpstr>Версии All¹Mix</vt:lpstr>
    </vt:vector>
  </TitlesOfParts>
  <Company>SOFTLAB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Виртуальные студии «Фокус»</dc:title>
  <dc:creator>BBM</dc:creator>
  <cp:lastModifiedBy>Boris Morozov</cp:lastModifiedBy>
  <cp:revision>147</cp:revision>
  <dcterms:created xsi:type="dcterms:W3CDTF">2009-10-07T10:36:26Z</dcterms:created>
  <dcterms:modified xsi:type="dcterms:W3CDTF">2018-11-21T18:14:52Z</dcterms:modified>
</cp:coreProperties>
</file>