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72" r:id="rId8"/>
    <p:sldId id="263" r:id="rId9"/>
    <p:sldId id="269" r:id="rId10"/>
    <p:sldId id="270" r:id="rId11"/>
    <p:sldId id="264" r:id="rId12"/>
    <p:sldId id="265" r:id="rId13"/>
    <p:sldId id="266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80" d="100"/>
          <a:sy n="80" d="100"/>
        </p:scale>
        <p:origin x="-128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L\D\Projects\SLVR_PR\VR\&#1055;&#1088;&#1077;&#1079;&#1077;&#1085;&#1090;&#1072;&#1094;&#1080;&#1103;\VALE_consilium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L\D\Projects\SLVR_PR\VR\&#1055;&#1088;&#1077;&#1079;&#1077;&#1085;&#1090;&#1072;&#1094;&#1080;&#1103;\autorobot_video.wm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962400"/>
            <a:ext cx="6934200" cy="14478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>
                <a:ln w="5000" cmpd="sng">
                  <a:solidFill>
                    <a:schemeClr val="accent1">
                      <a:lumMod val="60000"/>
                      <a:lumOff val="40000"/>
                      <a:alpha val="50000"/>
                    </a:schemeClr>
                  </a:solidFill>
                  <a:prstDash val="solid"/>
                </a:ln>
              </a:rPr>
              <a:t>отдел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n w="5000" cmpd="sng">
                  <a:solidFill>
                    <a:schemeClr val="accent1">
                      <a:lumMod val="60000"/>
                      <a:lumOff val="40000"/>
                      <a:alpha val="50000"/>
                    </a:schemeClr>
                  </a:solidFill>
                  <a:prstDash val="solid"/>
                </a:ln>
              </a:rPr>
              <a:t>«виртуальная реальность»</a:t>
            </a:r>
            <a:endParaRPr lang="ru-RU" sz="3200" dirty="0">
              <a:ln w="5000" cmpd="sng"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400800" cy="1371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ООО СофтЛаб-НСК</a:t>
            </a:r>
            <a:endParaRPr lang="ru-RU" sz="1600" dirty="0"/>
          </a:p>
        </p:txBody>
      </p:sp>
      <p:pic>
        <p:nvPicPr>
          <p:cNvPr id="2052" name="Picture 4" descr="D:\Projects\Logo SoftLab\НСК\Logo_SL_NEW_colo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606" y="6248400"/>
            <a:ext cx="2148194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ALE_consiliu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914"/>
            <a:ext cx="7337144" cy="4114286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ВДОС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Тир. Драйвер. Тренажер.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 descr="\\Srv2\develop.gme\PROJECTS\SLVR_PR\VR\Games\Tir\Forest\JPEG 1024x576 5\TIR II 2013-02-26 14-58-17-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5966353" cy="33528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\\Srv2\develop.gme\PROJECTS\SLVR_PR\VR\Games\Tir\Denis\DSC01760.jpg"/>
          <p:cNvPicPr>
            <a:picLocks noChangeAspect="1" noChangeArrowheads="1"/>
          </p:cNvPicPr>
          <p:nvPr/>
        </p:nvPicPr>
        <p:blipFill>
          <a:blip r:embed="rId3" cstate="print"/>
          <a:srcRect l="10509" t="415" r="19912"/>
          <a:stretch>
            <a:fillRect/>
          </a:stretch>
        </p:blipFill>
        <p:spPr bwMode="auto">
          <a:xfrm>
            <a:off x="6553200" y="1524000"/>
            <a:ext cx="1811489" cy="172762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254000" dist="38100" dir="2700000" sx="105000" sy="105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НМФД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EXPO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00" y="450000"/>
            <a:ext cx="3810000" cy="286095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\\Srv2\develop.gme\PROJECTS\Сколково ВКВ\ЗаявкаГрант\Материалы\Problem\proble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94351"/>
            <a:ext cx="7062452" cy="31242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D:\Projects\SLVR_PR\2013_self_SL\Kovalev-MHMD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66789"/>
            <a:ext cx="3183600" cy="193396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9600" y="427038"/>
            <a:ext cx="7315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НМФД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SC05639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2107"/>
            <a:ext cx="7467600" cy="3982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91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БРТС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autorobot_vide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16650"/>
            <a:ext cx="7336800" cy="41269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Projects\SLVR_PR\2014_VR_RnD_short\AUGV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5319156" cy="3962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26" name="Picture 2" descr="D:\Projects\Авторобот\Фото\карта препятствий 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572000"/>
            <a:ext cx="2895600" cy="19996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" name="Picture 4" descr="\\srv2\develop.gme\АРТС\2014_06_06_Технопром\DSC\DSC_4905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143000"/>
            <a:ext cx="2926641" cy="21336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97" y="3200400"/>
            <a:ext cx="22098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Спасибо!</a:t>
            </a:r>
          </a:p>
        </p:txBody>
      </p:sp>
      <p:pic>
        <p:nvPicPr>
          <p:cNvPr id="4" name="Picture 4" descr="D:\Projects\Logo SoftLab\НСК\Logo_SL_NEW_colo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562600"/>
            <a:ext cx="2681594" cy="32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04418" y="5105400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www.softlab-nsk.ru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Проекты в </a:t>
            </a:r>
            <a:r>
              <a:rPr lang="en-US" sz="2800" smtClean="0"/>
              <a:t>2015</a:t>
            </a:r>
            <a:r>
              <a:rPr lang="ru-RU" sz="2800" dirty="0" smtClean="0"/>
              <a:t>г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8637"/>
            <a:ext cx="7772400" cy="4525963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ЦПК им. </a:t>
            </a:r>
            <a:r>
              <a:rPr lang="ru-RU" sz="27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Гагарина.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Тренажер «ВИН», СКГИ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тренажера</a:t>
            </a:r>
            <a:r>
              <a:rPr lang="en-US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«Телеоператор».</a:t>
            </a:r>
            <a:endParaRPr lang="ru-RU" sz="2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РЖД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СКГИ горочного тренажера ст. Лоста.</a:t>
            </a:r>
          </a:p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Тренажер малой авиации.</a:t>
            </a:r>
          </a:p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ВДОС, смешанное обучение НГУ.</a:t>
            </a:r>
          </a:p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АСУ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ТС, БРТС.</a:t>
            </a:r>
          </a:p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ТИР. Игра, Драйвер, Тренажер.</a:t>
            </a:r>
          </a:p>
          <a:p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НМФД.</a:t>
            </a:r>
            <a:endParaRPr lang="ru-RU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ЦПК. ВИН.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Projects\SLVR_PR\2013_self_SL\DSC08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00" y="1524000"/>
            <a:ext cx="6515100" cy="432760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ojects\SLVR_PR\2013_self_SL\IMAG0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477" y="1699800"/>
            <a:ext cx="2587662" cy="432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Projects\SLVR_PR\2013_self_SL\DSC08265.JPG"/>
          <p:cNvPicPr>
            <a:picLocks noChangeAspect="1" noChangeArrowheads="1"/>
          </p:cNvPicPr>
          <p:nvPr/>
        </p:nvPicPr>
        <p:blipFill>
          <a:blip r:embed="rId3" cstate="print"/>
          <a:srcRect l="5014" r="3760"/>
          <a:stretch>
            <a:fillRect/>
          </a:stretch>
        </p:blipFill>
        <p:spPr bwMode="auto">
          <a:xfrm>
            <a:off x="4716020" y="1699800"/>
            <a:ext cx="2619620" cy="432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ЦПК. ВИН.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Projects\SLVR_PR\2013_self_SL\DSC0823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740" y="896528"/>
            <a:ext cx="3808060" cy="253247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Projects\SLVR_PR\2013_self_SL\DSC082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740" y="3639728"/>
            <a:ext cx="3808060" cy="253247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Projects\SLVR_PR\2013_self_SL\DSC0823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96528"/>
            <a:ext cx="3808060" cy="253247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886200"/>
            <a:ext cx="3733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ЦПК. Телеоператор.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РЖД. </a:t>
            </a:r>
            <a:r>
              <a:rPr lang="ru-RU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Инская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Алтайская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 descr="D:\Projects\SLVR_PR\2013_self_SL\DSC01408_1.JPG"/>
          <p:cNvPicPr>
            <a:picLocks noChangeAspect="1" noChangeArrowheads="1"/>
          </p:cNvPicPr>
          <p:nvPr/>
        </p:nvPicPr>
        <p:blipFill>
          <a:blip r:embed="rId2" cstate="print"/>
          <a:srcRect l="6416" t="22747" r="3791"/>
          <a:stretch>
            <a:fillRect/>
          </a:stretch>
        </p:blipFill>
        <p:spPr bwMode="auto">
          <a:xfrm>
            <a:off x="457200" y="1659417"/>
            <a:ext cx="7336800" cy="420798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Тренажер малой авиации.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SLVR_PR\DSC07944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518400" cy="4298950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2\develop.gme\PROJECTS\SLVR_PR\VR\Simulators\Mining\media\Mining_Simulator 2013-04-15 13-59-20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86200"/>
            <a:ext cx="4648200" cy="261461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\\Srv2\develop.gme\PROJECTS\SLVR_PR\VR\Simulators\Mining\media\Mining_Simulator 2013-04-15 15-23-42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4605867" cy="25908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Аварийный тренажер шахтёра.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2124E-6 L -0.16007 -0.19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ВДОС+СДО/НГУ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Projects\SLVR_PR\2013_SL_VR\VALE_Picture1.jpg"/>
          <p:cNvPicPr>
            <a:picLocks noChangeAspect="1" noChangeArrowheads="1"/>
          </p:cNvPicPr>
          <p:nvPr/>
        </p:nvPicPr>
        <p:blipFill>
          <a:blip r:embed="rId2" cstate="print"/>
          <a:srcRect l="1673" r="1673" b="658"/>
          <a:stretch>
            <a:fillRect/>
          </a:stretch>
        </p:blipFill>
        <p:spPr bwMode="auto">
          <a:xfrm>
            <a:off x="448190" y="1405174"/>
            <a:ext cx="3879757" cy="507182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 descr="Snapshot_10_0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465" t="33457" r="12205" b="21692"/>
          <a:stretch>
            <a:fillRect/>
          </a:stretch>
        </p:blipFill>
        <p:spPr>
          <a:xfrm>
            <a:off x="4495910" y="4771460"/>
            <a:ext cx="3843755" cy="1698939"/>
          </a:xfr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Snapshot_07_04.png"/>
          <p:cNvPicPr>
            <a:picLocks noChangeAspect="1"/>
          </p:cNvPicPr>
          <p:nvPr/>
        </p:nvPicPr>
        <p:blipFill>
          <a:blip r:embed="rId4" cstate="print"/>
          <a:srcRect l="1181" t="1471" b="16912"/>
          <a:stretch>
            <a:fillRect/>
          </a:stretch>
        </p:blipFill>
        <p:spPr>
          <a:xfrm>
            <a:off x="4495800" y="2874900"/>
            <a:ext cx="3841921" cy="1698939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C:\Users\samsung\Pictures\elnsu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0999"/>
            <a:ext cx="3850382" cy="232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7">
      <a:dk1>
        <a:sysClr val="windowText" lastClr="000000"/>
      </a:dk1>
      <a:lt1>
        <a:sysClr val="window" lastClr="FFFFFF"/>
      </a:lt1>
      <a:dk2>
        <a:srgbClr val="262626"/>
      </a:dk2>
      <a:lt2>
        <a:srgbClr val="70D5EA"/>
      </a:lt2>
      <a:accent1>
        <a:srgbClr val="1EB2D0"/>
      </a:accent1>
      <a:accent2>
        <a:srgbClr val="9ACADC"/>
      </a:accent2>
      <a:accent3>
        <a:srgbClr val="969696"/>
      </a:accent3>
      <a:accent4>
        <a:srgbClr val="808080"/>
      </a:accent4>
      <a:accent5>
        <a:srgbClr val="21323D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695</TotalTime>
  <Words>97</Words>
  <Application>Microsoft Office PowerPoint</Application>
  <PresentationFormat>On-screen Show (4:3)</PresentationFormat>
  <Paragraphs>24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отдел «виртуальная реальность»</vt:lpstr>
      <vt:lpstr>Проекты в 2015г</vt:lpstr>
      <vt:lpstr>ЦПК. ВИН.</vt:lpstr>
      <vt:lpstr>ЦПК. ВИН.</vt:lpstr>
      <vt:lpstr>Slide 5</vt:lpstr>
      <vt:lpstr>РЖД. Инская и Алтайская.</vt:lpstr>
      <vt:lpstr>Тренажер малой авиации.</vt:lpstr>
      <vt:lpstr>Аварийный тренажер шахтёра.</vt:lpstr>
      <vt:lpstr>ВДОС+СДО/НГУ</vt:lpstr>
      <vt:lpstr>ВДОС</vt:lpstr>
      <vt:lpstr>Тир. Драйвер. Тренажер.</vt:lpstr>
      <vt:lpstr>                              НМФД</vt:lpstr>
      <vt:lpstr>Slide 13</vt:lpstr>
      <vt:lpstr>БРТС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Katerina Bartashevich</dc:creator>
  <cp:lastModifiedBy>vas</cp:lastModifiedBy>
  <cp:revision>95</cp:revision>
  <dcterms:created xsi:type="dcterms:W3CDTF">2006-08-16T00:00:00Z</dcterms:created>
  <dcterms:modified xsi:type="dcterms:W3CDTF">2015-04-07T05:21:48Z</dcterms:modified>
</cp:coreProperties>
</file>