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0" r:id="rId3"/>
    <p:sldId id="281" r:id="rId4"/>
    <p:sldId id="282" r:id="rId5"/>
    <p:sldId id="292" r:id="rId6"/>
    <p:sldId id="291" r:id="rId7"/>
    <p:sldId id="293" r:id="rId8"/>
    <p:sldId id="294" r:id="rId9"/>
    <p:sldId id="284" r:id="rId10"/>
    <p:sldId id="259" r:id="rId11"/>
    <p:sldId id="296" r:id="rId12"/>
    <p:sldId id="286" r:id="rId13"/>
    <p:sldId id="283" r:id="rId14"/>
    <p:sldId id="257" r:id="rId15"/>
    <p:sldId id="270" r:id="rId16"/>
    <p:sldId id="271" r:id="rId17"/>
    <p:sldId id="272" r:id="rId18"/>
    <p:sldId id="258" r:id="rId19"/>
    <p:sldId id="260" r:id="rId20"/>
    <p:sldId id="274" r:id="rId21"/>
    <p:sldId id="273" r:id="rId22"/>
    <p:sldId id="288" r:id="rId23"/>
    <p:sldId id="261" r:id="rId24"/>
    <p:sldId id="289" r:id="rId25"/>
    <p:sldId id="262" r:id="rId26"/>
    <p:sldId id="264" r:id="rId27"/>
    <p:sldId id="275" r:id="rId28"/>
    <p:sldId id="266" r:id="rId29"/>
    <p:sldId id="276" r:id="rId30"/>
    <p:sldId id="267" r:id="rId31"/>
    <p:sldId id="277" r:id="rId32"/>
    <p:sldId id="268" r:id="rId33"/>
    <p:sldId id="278" r:id="rId34"/>
    <p:sldId id="279" r:id="rId35"/>
    <p:sldId id="26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7" autoAdjust="0"/>
    <p:restoredTop sz="94607" autoAdjust="0"/>
  </p:normalViewPr>
  <p:slideViewPr>
    <p:cSldViewPr>
      <p:cViewPr varScale="1">
        <p:scale>
          <a:sx n="103" d="100"/>
          <a:sy n="103" d="100"/>
        </p:scale>
        <p:origin x="-11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BB66C-22C4-42C2-AAE9-1B59F5C0BB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59740-26D2-495D-8A82-57B1C21819FC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Виртуальный Презентер (Презентер) является специализированным программно-аппаратным комплексом, предназначенным для </a:t>
          </a:r>
          <a:r>
            <a:rPr lang="en-US" b="1" dirty="0" smtClean="0"/>
            <a:t>интерактивного</a:t>
          </a:r>
          <a:r>
            <a:rPr lang="en-US" dirty="0" smtClean="0"/>
            <a:t> (в реальном времени) </a:t>
          </a:r>
          <a:r>
            <a:rPr lang="en-US" b="1" dirty="0" smtClean="0"/>
            <a:t>создания и доставки </a:t>
          </a:r>
          <a:r>
            <a:rPr lang="en-US" dirty="0" smtClean="0"/>
            <a:t>потребителю </a:t>
          </a:r>
          <a:r>
            <a:rPr lang="en-US" b="1" dirty="0" smtClean="0"/>
            <a:t>аудиовизуального контента</a:t>
          </a:r>
          <a:r>
            <a:rPr lang="en-US" dirty="0" smtClean="0"/>
            <a:t> в презентационных, образовательных, демонстрационных и прочих подобных приложениях.</a:t>
          </a:r>
          <a:r>
            <a:rPr lang="ru-RU" dirty="0" smtClean="0"/>
            <a:t> </a:t>
          </a:r>
          <a:endParaRPr lang="ru-RU" dirty="0"/>
        </a:p>
      </dgm:t>
    </dgm:pt>
    <dgm:pt modelId="{A8FF4DA4-23CE-48F5-A478-6118170FE0ED}" type="parTrans" cxnId="{22049228-6816-4801-BC92-A50FF23BCA3C}">
      <dgm:prSet/>
      <dgm:spPr/>
      <dgm:t>
        <a:bodyPr/>
        <a:lstStyle/>
        <a:p>
          <a:endParaRPr lang="ru-RU"/>
        </a:p>
      </dgm:t>
    </dgm:pt>
    <dgm:pt modelId="{091B9A08-1623-45A0-8724-2179CBFFE26E}" type="sibTrans" cxnId="{22049228-6816-4801-BC92-A50FF23BCA3C}">
      <dgm:prSet/>
      <dgm:spPr/>
      <dgm:t>
        <a:bodyPr/>
        <a:lstStyle/>
        <a:p>
          <a:endParaRPr lang="ru-RU"/>
        </a:p>
      </dgm:t>
    </dgm:pt>
    <dgm:pt modelId="{596C5FCC-1A3E-4C2C-9453-BE1B2D9315FA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Виртуальный Презентер соединяет в себе  новейшие средства из разных технологических областей, обеспечивая переход на новую ступень интеграции и развития технических средств.</a:t>
          </a:r>
          <a:endParaRPr lang="ru-RU" dirty="0"/>
        </a:p>
      </dgm:t>
    </dgm:pt>
    <dgm:pt modelId="{1FF883E4-7527-4DBF-BCCD-4553E7307B11}" type="parTrans" cxnId="{5FF560EA-591A-4BFD-8E93-032F48A400A8}">
      <dgm:prSet/>
      <dgm:spPr/>
      <dgm:t>
        <a:bodyPr/>
        <a:lstStyle/>
        <a:p>
          <a:endParaRPr lang="ru-RU"/>
        </a:p>
      </dgm:t>
    </dgm:pt>
    <dgm:pt modelId="{3BDDBDC2-A450-4D8A-80D3-B52CBD2A0864}" type="sibTrans" cxnId="{5FF560EA-591A-4BFD-8E93-032F48A400A8}">
      <dgm:prSet/>
      <dgm:spPr/>
      <dgm:t>
        <a:bodyPr/>
        <a:lstStyle/>
        <a:p>
          <a:endParaRPr lang="ru-RU"/>
        </a:p>
      </dgm:t>
    </dgm:pt>
    <dgm:pt modelId="{4F20679A-5863-42DE-883F-2D0644454A13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Расширение возможностей за счёт смены подхода к созданию и демонстрации  </a:t>
          </a:r>
          <a:r>
            <a:rPr lang="ru-RU" dirty="0" err="1" smtClean="0"/>
            <a:t>презентационно-образовательного</a:t>
          </a:r>
          <a:r>
            <a:rPr lang="ru-RU" dirty="0" smtClean="0"/>
            <a:t> </a:t>
          </a:r>
          <a:r>
            <a:rPr lang="ru-RU" dirty="0" err="1" smtClean="0"/>
            <a:t>контента</a:t>
          </a:r>
          <a:r>
            <a:rPr lang="ru-RU" dirty="0" smtClean="0"/>
            <a:t> - в первую очередь за счёт универсальности и доступности, как финансовой, так и технологической.  </a:t>
          </a:r>
          <a:endParaRPr lang="ru-RU" dirty="0"/>
        </a:p>
      </dgm:t>
    </dgm:pt>
    <dgm:pt modelId="{96D957FE-4F7E-4FD7-915B-0F18FD2FC093}" type="parTrans" cxnId="{834B9395-ECFA-4D7B-B463-98D7E4B8C34D}">
      <dgm:prSet/>
      <dgm:spPr/>
      <dgm:t>
        <a:bodyPr/>
        <a:lstStyle/>
        <a:p>
          <a:endParaRPr lang="ru-RU"/>
        </a:p>
      </dgm:t>
    </dgm:pt>
    <dgm:pt modelId="{0FB9785F-E77F-448D-BE41-2835DE824DFD}" type="sibTrans" cxnId="{834B9395-ECFA-4D7B-B463-98D7E4B8C34D}">
      <dgm:prSet/>
      <dgm:spPr/>
      <dgm:t>
        <a:bodyPr/>
        <a:lstStyle/>
        <a:p>
          <a:endParaRPr lang="ru-RU"/>
        </a:p>
      </dgm:t>
    </dgm:pt>
    <dgm:pt modelId="{1A878BE7-4DF0-47BC-A742-18EE3077156F}" type="pres">
      <dgm:prSet presAssocID="{1DABB66C-22C4-42C2-AAE9-1B59F5C0B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EA8DC8-8870-4941-B165-A553FC9A2BF5}" type="pres">
      <dgm:prSet presAssocID="{89759740-26D2-495D-8A82-57B1C21819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C9597-152B-41D4-B654-049BCD126816}" type="pres">
      <dgm:prSet presAssocID="{091B9A08-1623-45A0-8724-2179CBFFE26E}" presName="spacer" presStyleCnt="0"/>
      <dgm:spPr/>
    </dgm:pt>
    <dgm:pt modelId="{60BA48A1-48D7-4F78-889C-08B4F3FFD891}" type="pres">
      <dgm:prSet presAssocID="{596C5FCC-1A3E-4C2C-9453-BE1B2D9315F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8C28F-A9E5-4BF8-80A7-C591854A9613}" type="pres">
      <dgm:prSet presAssocID="{3BDDBDC2-A450-4D8A-80D3-B52CBD2A0864}" presName="spacer" presStyleCnt="0"/>
      <dgm:spPr/>
    </dgm:pt>
    <dgm:pt modelId="{965D8828-2747-4761-AD1B-31CB2B72B633}" type="pres">
      <dgm:prSet presAssocID="{4F20679A-5863-42DE-883F-2D0644454A1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22F81F-3AA8-4C12-9978-A239C70D11E1}" type="presOf" srcId="{596C5FCC-1A3E-4C2C-9453-BE1B2D9315FA}" destId="{60BA48A1-48D7-4F78-889C-08B4F3FFD891}" srcOrd="0" destOrd="0" presId="urn:microsoft.com/office/officeart/2005/8/layout/vList2"/>
    <dgm:cxn modelId="{5FF560EA-591A-4BFD-8E93-032F48A400A8}" srcId="{1DABB66C-22C4-42C2-AAE9-1B59F5C0BB1D}" destId="{596C5FCC-1A3E-4C2C-9453-BE1B2D9315FA}" srcOrd="1" destOrd="0" parTransId="{1FF883E4-7527-4DBF-BCCD-4553E7307B11}" sibTransId="{3BDDBDC2-A450-4D8A-80D3-B52CBD2A0864}"/>
    <dgm:cxn modelId="{22049228-6816-4801-BC92-A50FF23BCA3C}" srcId="{1DABB66C-22C4-42C2-AAE9-1B59F5C0BB1D}" destId="{89759740-26D2-495D-8A82-57B1C21819FC}" srcOrd="0" destOrd="0" parTransId="{A8FF4DA4-23CE-48F5-A478-6118170FE0ED}" sibTransId="{091B9A08-1623-45A0-8724-2179CBFFE26E}"/>
    <dgm:cxn modelId="{3ED49646-C9AE-46F5-A1D9-A7D992DEFA6F}" type="presOf" srcId="{1DABB66C-22C4-42C2-AAE9-1B59F5C0BB1D}" destId="{1A878BE7-4DF0-47BC-A742-18EE3077156F}" srcOrd="0" destOrd="0" presId="urn:microsoft.com/office/officeart/2005/8/layout/vList2"/>
    <dgm:cxn modelId="{10BA1E79-62DE-49F0-9B75-0A8E854B2DEC}" type="presOf" srcId="{4F20679A-5863-42DE-883F-2D0644454A13}" destId="{965D8828-2747-4761-AD1B-31CB2B72B633}" srcOrd="0" destOrd="0" presId="urn:microsoft.com/office/officeart/2005/8/layout/vList2"/>
    <dgm:cxn modelId="{834B9395-ECFA-4D7B-B463-98D7E4B8C34D}" srcId="{1DABB66C-22C4-42C2-AAE9-1B59F5C0BB1D}" destId="{4F20679A-5863-42DE-883F-2D0644454A13}" srcOrd="2" destOrd="0" parTransId="{96D957FE-4F7E-4FD7-915B-0F18FD2FC093}" sibTransId="{0FB9785F-E77F-448D-BE41-2835DE824DFD}"/>
    <dgm:cxn modelId="{9A10D237-7DAE-474B-8008-8D3F5229852F}" type="presOf" srcId="{89759740-26D2-495D-8A82-57B1C21819FC}" destId="{FAEA8DC8-8870-4941-B165-A553FC9A2BF5}" srcOrd="0" destOrd="0" presId="urn:microsoft.com/office/officeart/2005/8/layout/vList2"/>
    <dgm:cxn modelId="{DCD33FCF-5A36-40BF-8A6B-BA136C38DC48}" type="presParOf" srcId="{1A878BE7-4DF0-47BC-A742-18EE3077156F}" destId="{FAEA8DC8-8870-4941-B165-A553FC9A2BF5}" srcOrd="0" destOrd="0" presId="urn:microsoft.com/office/officeart/2005/8/layout/vList2"/>
    <dgm:cxn modelId="{6B93731E-0FA7-4D03-BFAE-D480FB1F6485}" type="presParOf" srcId="{1A878BE7-4DF0-47BC-A742-18EE3077156F}" destId="{3EEC9597-152B-41D4-B654-049BCD126816}" srcOrd="1" destOrd="0" presId="urn:microsoft.com/office/officeart/2005/8/layout/vList2"/>
    <dgm:cxn modelId="{66312735-E729-42DD-9D45-20A867E575BA}" type="presParOf" srcId="{1A878BE7-4DF0-47BC-A742-18EE3077156F}" destId="{60BA48A1-48D7-4F78-889C-08B4F3FFD891}" srcOrd="2" destOrd="0" presId="urn:microsoft.com/office/officeart/2005/8/layout/vList2"/>
    <dgm:cxn modelId="{83DD25D1-F786-4014-AD4F-612DF348F8E0}" type="presParOf" srcId="{1A878BE7-4DF0-47BC-A742-18EE3077156F}" destId="{1AD8C28F-A9E5-4BF8-80A7-C591854A9613}" srcOrd="3" destOrd="0" presId="urn:microsoft.com/office/officeart/2005/8/layout/vList2"/>
    <dgm:cxn modelId="{EBAF96F9-8887-4701-88C0-4797DC8ADD09}" type="presParOf" srcId="{1A878BE7-4DF0-47BC-A742-18EE3077156F}" destId="{965D8828-2747-4761-AD1B-31CB2B72B633}" srcOrd="4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7E2680-00CC-4125-AB9C-323E5632CA9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1EE92D-B65F-4830-859F-667223D83847}">
      <dgm:prSet phldrT="[Text]"/>
      <dgm:spPr/>
      <dgm:t>
        <a:bodyPr/>
        <a:lstStyle/>
        <a:p>
          <a:r>
            <a:rPr lang="ru-RU" dirty="0" smtClean="0"/>
            <a:t>Видео с камер/магнитофонов, потоковые данные</a:t>
          </a:r>
          <a:endParaRPr lang="ru-RU" dirty="0"/>
        </a:p>
      </dgm:t>
    </dgm:pt>
    <dgm:pt modelId="{B2767AD3-2363-42E5-B495-FA859F4DF402}" type="parTrans" cxnId="{A5D63BD4-3555-4E90-AC40-8D829D52C340}">
      <dgm:prSet/>
      <dgm:spPr/>
      <dgm:t>
        <a:bodyPr/>
        <a:lstStyle/>
        <a:p>
          <a:endParaRPr lang="ru-RU"/>
        </a:p>
      </dgm:t>
    </dgm:pt>
    <dgm:pt modelId="{1CDAE12E-69B8-4723-B217-FA6EF716D2AC}" type="sibTrans" cxnId="{A5D63BD4-3555-4E90-AC40-8D829D52C340}">
      <dgm:prSet/>
      <dgm:spPr/>
      <dgm:t>
        <a:bodyPr/>
        <a:lstStyle/>
        <a:p>
          <a:endParaRPr lang="ru-RU"/>
        </a:p>
      </dgm:t>
    </dgm:pt>
    <dgm:pt modelId="{1D2615DA-6030-4745-B2BE-BB49011A0253}">
      <dgm:prSet/>
      <dgm:spPr/>
      <dgm:t>
        <a:bodyPr/>
        <a:lstStyle/>
        <a:p>
          <a:r>
            <a:rPr lang="ru-RU" smtClean="0"/>
            <a:t>Аудиосигналы</a:t>
          </a:r>
          <a:endParaRPr lang="ru-RU" dirty="0" smtClean="0"/>
        </a:p>
      </dgm:t>
    </dgm:pt>
    <dgm:pt modelId="{E3EF4D32-EA1C-49EA-BDA7-9B0856F71D59}" type="parTrans" cxnId="{A4B99579-1AB2-4747-A591-4BC18C5A5E18}">
      <dgm:prSet/>
      <dgm:spPr/>
      <dgm:t>
        <a:bodyPr/>
        <a:lstStyle/>
        <a:p>
          <a:endParaRPr lang="ru-RU"/>
        </a:p>
      </dgm:t>
    </dgm:pt>
    <dgm:pt modelId="{4C04BE10-9DF7-4A14-989E-DA8E369C0BC6}" type="sibTrans" cxnId="{A4B99579-1AB2-4747-A591-4BC18C5A5E18}">
      <dgm:prSet/>
      <dgm:spPr/>
      <dgm:t>
        <a:bodyPr/>
        <a:lstStyle/>
        <a:p>
          <a:endParaRPr lang="ru-RU"/>
        </a:p>
      </dgm:t>
    </dgm:pt>
    <dgm:pt modelId="{410F36E7-7CA9-481A-A75F-2FCB30AC59D3}">
      <dgm:prSet/>
      <dgm:spPr/>
      <dgm:t>
        <a:bodyPr/>
        <a:lstStyle/>
        <a:p>
          <a:r>
            <a:rPr lang="ru-RU" smtClean="0"/>
            <a:t>Видео с жесткого диска, </a:t>
          </a:r>
          <a:r>
            <a:rPr lang="en-US" smtClean="0"/>
            <a:t>CD</a:t>
          </a:r>
          <a:r>
            <a:rPr lang="ru-RU" smtClean="0"/>
            <a:t> или </a:t>
          </a:r>
          <a:r>
            <a:rPr lang="en-US" smtClean="0"/>
            <a:t>DVD</a:t>
          </a:r>
          <a:r>
            <a:rPr lang="ru-RU" smtClean="0"/>
            <a:t>, </a:t>
          </a:r>
          <a:r>
            <a:rPr lang="en-US" smtClean="0"/>
            <a:t>flash</a:t>
          </a:r>
          <a:endParaRPr lang="ru-RU" dirty="0" smtClean="0"/>
        </a:p>
      </dgm:t>
    </dgm:pt>
    <dgm:pt modelId="{4084F814-8823-4761-82E2-8EDA7D0E96C2}" type="parTrans" cxnId="{22E1B743-10C9-4664-AAA0-D8A5ECDF8587}">
      <dgm:prSet/>
      <dgm:spPr/>
      <dgm:t>
        <a:bodyPr/>
        <a:lstStyle/>
        <a:p>
          <a:endParaRPr lang="ru-RU"/>
        </a:p>
      </dgm:t>
    </dgm:pt>
    <dgm:pt modelId="{AD0A87C6-A1FA-4100-A834-669EC3495AA6}" type="sibTrans" cxnId="{22E1B743-10C9-4664-AAA0-D8A5ECDF8587}">
      <dgm:prSet/>
      <dgm:spPr/>
      <dgm:t>
        <a:bodyPr/>
        <a:lstStyle/>
        <a:p>
          <a:endParaRPr lang="ru-RU"/>
        </a:p>
      </dgm:t>
    </dgm:pt>
    <dgm:pt modelId="{0DD3287D-CF10-4E60-9F3D-8592894FE765}">
      <dgm:prSet/>
      <dgm:spPr/>
      <dgm:t>
        <a:bodyPr/>
        <a:lstStyle/>
        <a:p>
          <a:r>
            <a:rPr lang="en-US" smtClean="0"/>
            <a:t>Adobe flash </a:t>
          </a:r>
          <a:r>
            <a:rPr lang="ru-RU" smtClean="0"/>
            <a:t>презентации и видео</a:t>
          </a:r>
          <a:endParaRPr lang="ru-RU" dirty="0" smtClean="0"/>
        </a:p>
      </dgm:t>
    </dgm:pt>
    <dgm:pt modelId="{6DADC338-9F79-4671-A3B1-A15F1F1F1FEF}" type="parTrans" cxnId="{08170A0E-A08F-4105-B42B-9EC900F2FD04}">
      <dgm:prSet/>
      <dgm:spPr/>
      <dgm:t>
        <a:bodyPr/>
        <a:lstStyle/>
        <a:p>
          <a:endParaRPr lang="ru-RU"/>
        </a:p>
      </dgm:t>
    </dgm:pt>
    <dgm:pt modelId="{69AF3E3B-CE0B-491F-B7BC-219095407A38}" type="sibTrans" cxnId="{08170A0E-A08F-4105-B42B-9EC900F2FD04}">
      <dgm:prSet/>
      <dgm:spPr/>
      <dgm:t>
        <a:bodyPr/>
        <a:lstStyle/>
        <a:p>
          <a:endParaRPr lang="ru-RU"/>
        </a:p>
      </dgm:t>
    </dgm:pt>
    <dgm:pt modelId="{32F031E8-2487-4D1E-BCE1-50F6AA61C722}">
      <dgm:prSet/>
      <dgm:spPr/>
      <dgm:t>
        <a:bodyPr/>
        <a:lstStyle/>
        <a:p>
          <a:r>
            <a:rPr lang="ru-RU" smtClean="0"/>
            <a:t>Слайды</a:t>
          </a:r>
          <a:endParaRPr lang="ru-RU" dirty="0" smtClean="0"/>
        </a:p>
      </dgm:t>
    </dgm:pt>
    <dgm:pt modelId="{E893F2F6-7C02-4D92-8D4B-CB848A8DCA40}" type="parTrans" cxnId="{F3D90A4D-BA8F-4D7C-B4FE-E62217E554ED}">
      <dgm:prSet/>
      <dgm:spPr/>
      <dgm:t>
        <a:bodyPr/>
        <a:lstStyle/>
        <a:p>
          <a:endParaRPr lang="ru-RU"/>
        </a:p>
      </dgm:t>
    </dgm:pt>
    <dgm:pt modelId="{792C920E-CA10-4588-87CB-E17D56CFBC02}" type="sibTrans" cxnId="{F3D90A4D-BA8F-4D7C-B4FE-E62217E554ED}">
      <dgm:prSet/>
      <dgm:spPr/>
      <dgm:t>
        <a:bodyPr/>
        <a:lstStyle/>
        <a:p>
          <a:endParaRPr lang="ru-RU"/>
        </a:p>
      </dgm:t>
    </dgm:pt>
    <dgm:pt modelId="{53C08C5E-EAEA-43E7-8342-58C2A4D3DD57}">
      <dgm:prSet/>
      <dgm:spPr/>
      <dgm:t>
        <a:bodyPr/>
        <a:lstStyle/>
        <a:p>
          <a:r>
            <a:rPr lang="en-US" smtClean="0"/>
            <a:t>Microsoft Power Point Presentation</a:t>
          </a:r>
          <a:endParaRPr lang="ru-RU" dirty="0" smtClean="0"/>
        </a:p>
      </dgm:t>
    </dgm:pt>
    <dgm:pt modelId="{789560B1-9C90-45A2-957E-D413F9B31066}" type="parTrans" cxnId="{D4B05E8D-A65C-40F3-B4EC-1188C9083EF9}">
      <dgm:prSet/>
      <dgm:spPr/>
      <dgm:t>
        <a:bodyPr/>
        <a:lstStyle/>
        <a:p>
          <a:endParaRPr lang="ru-RU"/>
        </a:p>
      </dgm:t>
    </dgm:pt>
    <dgm:pt modelId="{3B48745E-E9CB-4F7D-9949-6C22D05E259E}" type="sibTrans" cxnId="{D4B05E8D-A65C-40F3-B4EC-1188C9083EF9}">
      <dgm:prSet/>
      <dgm:spPr/>
      <dgm:t>
        <a:bodyPr/>
        <a:lstStyle/>
        <a:p>
          <a:endParaRPr lang="ru-RU"/>
        </a:p>
      </dgm:t>
    </dgm:pt>
    <dgm:pt modelId="{FD7DCECD-C3D0-4512-BAF0-75565105160E}">
      <dgm:prSet/>
      <dgm:spPr/>
      <dgm:t>
        <a:bodyPr/>
        <a:lstStyle/>
        <a:p>
          <a:r>
            <a:rPr lang="ru-RU" dirty="0" smtClean="0"/>
            <a:t>Другие продукты </a:t>
          </a:r>
          <a:r>
            <a:rPr lang="en-US" dirty="0" smtClean="0"/>
            <a:t>Microsoft Office</a:t>
          </a:r>
          <a:endParaRPr lang="ru-RU" dirty="0" smtClean="0"/>
        </a:p>
      </dgm:t>
    </dgm:pt>
    <dgm:pt modelId="{4BD1DFBA-DBC5-40CE-8429-9A79490E530F}" type="parTrans" cxnId="{25A13319-A554-4D87-AD09-0E035749BC38}">
      <dgm:prSet/>
      <dgm:spPr/>
      <dgm:t>
        <a:bodyPr/>
        <a:lstStyle/>
        <a:p>
          <a:endParaRPr lang="ru-RU"/>
        </a:p>
      </dgm:t>
    </dgm:pt>
    <dgm:pt modelId="{7BC55E46-A5D6-46C2-91E2-C6EB6EA1C3DA}" type="sibTrans" cxnId="{25A13319-A554-4D87-AD09-0E035749BC38}">
      <dgm:prSet/>
      <dgm:spPr/>
      <dgm:t>
        <a:bodyPr/>
        <a:lstStyle/>
        <a:p>
          <a:endParaRPr lang="ru-RU"/>
        </a:p>
      </dgm:t>
    </dgm:pt>
    <dgm:pt modelId="{8E7BC0B5-740B-4BAE-84CA-DA04F652D8A3}">
      <dgm:prSet/>
      <dgm:spPr/>
      <dgm:t>
        <a:bodyPr/>
        <a:lstStyle/>
        <a:p>
          <a:r>
            <a:rPr lang="ru-RU" smtClean="0"/>
            <a:t>3-х мерные данные</a:t>
          </a:r>
          <a:endParaRPr lang="ru-RU" dirty="0" smtClean="0"/>
        </a:p>
      </dgm:t>
    </dgm:pt>
    <dgm:pt modelId="{1E0C84D3-91D5-4C56-B5EE-EFAC3F2F28EC}" type="parTrans" cxnId="{97BA950C-0EC9-4BA1-89B7-393AA1155279}">
      <dgm:prSet/>
      <dgm:spPr/>
      <dgm:t>
        <a:bodyPr/>
        <a:lstStyle/>
        <a:p>
          <a:endParaRPr lang="ru-RU"/>
        </a:p>
      </dgm:t>
    </dgm:pt>
    <dgm:pt modelId="{1C8D52FB-D9B7-4E3F-84B3-D0523B62E4E1}" type="sibTrans" cxnId="{97BA950C-0EC9-4BA1-89B7-393AA1155279}">
      <dgm:prSet/>
      <dgm:spPr/>
      <dgm:t>
        <a:bodyPr/>
        <a:lstStyle/>
        <a:p>
          <a:endParaRPr lang="ru-RU"/>
        </a:p>
      </dgm:t>
    </dgm:pt>
    <dgm:pt modelId="{19503F24-B1F1-4D89-A025-B4D000A1E2F4}">
      <dgm:prSet/>
      <dgm:spPr/>
      <dgm:t>
        <a:bodyPr/>
        <a:lstStyle/>
        <a:p>
          <a:r>
            <a:rPr lang="en-US" smtClean="0"/>
            <a:t>VGA </a:t>
          </a:r>
          <a:r>
            <a:rPr lang="ru-RU" smtClean="0"/>
            <a:t> сигнал с удаленного компьютера (ноутбука)</a:t>
          </a:r>
          <a:endParaRPr lang="ru-RU" dirty="0" smtClean="0"/>
        </a:p>
      </dgm:t>
    </dgm:pt>
    <dgm:pt modelId="{ED3CD9B8-AF2C-4750-A5E4-048FE9766A4A}" type="parTrans" cxnId="{1F9938E2-5291-4248-8F15-2494615872A0}">
      <dgm:prSet/>
      <dgm:spPr/>
      <dgm:t>
        <a:bodyPr/>
        <a:lstStyle/>
        <a:p>
          <a:endParaRPr lang="ru-RU"/>
        </a:p>
      </dgm:t>
    </dgm:pt>
    <dgm:pt modelId="{BD237E9B-6D01-4338-88D5-2747D2EF6422}" type="sibTrans" cxnId="{1F9938E2-5291-4248-8F15-2494615872A0}">
      <dgm:prSet/>
      <dgm:spPr/>
      <dgm:t>
        <a:bodyPr/>
        <a:lstStyle/>
        <a:p>
          <a:endParaRPr lang="ru-RU"/>
        </a:p>
      </dgm:t>
    </dgm:pt>
    <dgm:pt modelId="{8E9C7736-5043-4AE8-8CEE-583B21CBED02}">
      <dgm:prSet/>
      <dgm:spPr/>
      <dgm:t>
        <a:bodyPr/>
        <a:lstStyle/>
        <a:p>
          <a:r>
            <a:rPr lang="en-US" dirty="0" smtClean="0"/>
            <a:t>HTML </a:t>
          </a:r>
          <a:r>
            <a:rPr lang="ru-RU" dirty="0" smtClean="0"/>
            <a:t>страницы </a:t>
          </a:r>
          <a:r>
            <a:rPr lang="ru-RU" dirty="0" smtClean="0">
              <a:cs typeface="Arial" charset="0"/>
            </a:rPr>
            <a:t>(динамически обновляемые), </a:t>
          </a:r>
          <a:r>
            <a:rPr lang="en-US" dirty="0" smtClean="0">
              <a:cs typeface="Arial" charset="0"/>
            </a:rPr>
            <a:t>SMS-</a:t>
          </a:r>
          <a:r>
            <a:rPr lang="ru-RU" dirty="0" smtClean="0">
              <a:cs typeface="Arial" charset="0"/>
            </a:rPr>
            <a:t>чаты, </a:t>
          </a:r>
          <a:r>
            <a:rPr lang="en-US" dirty="0" smtClean="0">
              <a:cs typeface="Arial" charset="0"/>
            </a:rPr>
            <a:t>E-mail</a:t>
          </a:r>
          <a:endParaRPr lang="ru-RU" dirty="0"/>
        </a:p>
      </dgm:t>
    </dgm:pt>
    <dgm:pt modelId="{3E391A96-B38A-415C-B74D-E1A6EFE08AA8}" type="parTrans" cxnId="{CF22FA81-4A97-4873-A96F-312812237EA3}">
      <dgm:prSet/>
      <dgm:spPr/>
      <dgm:t>
        <a:bodyPr/>
        <a:lstStyle/>
        <a:p>
          <a:endParaRPr lang="ru-RU"/>
        </a:p>
      </dgm:t>
    </dgm:pt>
    <dgm:pt modelId="{CAB8E048-EFC1-4C55-A1DD-48FA91BF7B80}" type="sibTrans" cxnId="{CF22FA81-4A97-4873-A96F-312812237EA3}">
      <dgm:prSet/>
      <dgm:spPr/>
      <dgm:t>
        <a:bodyPr/>
        <a:lstStyle/>
        <a:p>
          <a:endParaRPr lang="ru-RU"/>
        </a:p>
      </dgm:t>
    </dgm:pt>
    <dgm:pt modelId="{B8F6E987-F7AD-4AD5-A2F8-831D856DFEAD}" type="pres">
      <dgm:prSet presAssocID="{AE7E2680-00CC-4125-AB9C-323E5632CA9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8C9ED0-1F37-4187-9AD6-C0FB042455D2}" type="pres">
      <dgm:prSet presAssocID="{D01EE92D-B65F-4830-859F-667223D83847}" presName="comp" presStyleCnt="0"/>
      <dgm:spPr/>
    </dgm:pt>
    <dgm:pt modelId="{868F7108-A5FE-469C-98E6-E811B7107A26}" type="pres">
      <dgm:prSet presAssocID="{D01EE92D-B65F-4830-859F-667223D83847}" presName="box" presStyleLbl="node1" presStyleIdx="0" presStyleCnt="10"/>
      <dgm:spPr/>
      <dgm:t>
        <a:bodyPr/>
        <a:lstStyle/>
        <a:p>
          <a:endParaRPr lang="ru-RU"/>
        </a:p>
      </dgm:t>
    </dgm:pt>
    <dgm:pt modelId="{103EB099-0539-4CAA-AB9A-EEA434F0072C}" type="pres">
      <dgm:prSet presAssocID="{D01EE92D-B65F-4830-859F-667223D83847}" presName="img" presStyleLbl="fgImgPlace1" presStyleIdx="0" presStyleCnt="10" custScaleX="346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326C80-2B80-4127-B816-7384EB38591C}" type="pres">
      <dgm:prSet presAssocID="{D01EE92D-B65F-4830-859F-667223D83847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A8CEB-B746-475E-B03A-BB3399CC6973}" type="pres">
      <dgm:prSet presAssocID="{1CDAE12E-69B8-4723-B217-FA6EF716D2AC}" presName="spacer" presStyleCnt="0"/>
      <dgm:spPr/>
    </dgm:pt>
    <dgm:pt modelId="{1A281D27-2E84-4FC4-8442-8752B6CA4452}" type="pres">
      <dgm:prSet presAssocID="{1D2615DA-6030-4745-B2BE-BB49011A0253}" presName="comp" presStyleCnt="0"/>
      <dgm:spPr/>
    </dgm:pt>
    <dgm:pt modelId="{7794607A-2CD2-44F8-A10B-BCF53B8219F8}" type="pres">
      <dgm:prSet presAssocID="{1D2615DA-6030-4745-B2BE-BB49011A0253}" presName="box" presStyleLbl="node1" presStyleIdx="1" presStyleCnt="10"/>
      <dgm:spPr/>
      <dgm:t>
        <a:bodyPr/>
        <a:lstStyle/>
        <a:p>
          <a:endParaRPr lang="ru-RU"/>
        </a:p>
      </dgm:t>
    </dgm:pt>
    <dgm:pt modelId="{7506497B-088C-4EFD-AC96-2FC666DF438F}" type="pres">
      <dgm:prSet presAssocID="{1D2615DA-6030-4745-B2BE-BB49011A0253}" presName="img" presStyleLbl="fgImgPlace1" presStyleIdx="1" presStyleCnt="10" custScaleX="346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128EDB-58F0-4709-AA52-B2FCCAAAC6A1}" type="pres">
      <dgm:prSet presAssocID="{1D2615DA-6030-4745-B2BE-BB49011A025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D7872-D3E9-4269-87AE-4D03EB8E38FD}" type="pres">
      <dgm:prSet presAssocID="{4C04BE10-9DF7-4A14-989E-DA8E369C0BC6}" presName="spacer" presStyleCnt="0"/>
      <dgm:spPr/>
    </dgm:pt>
    <dgm:pt modelId="{05C495DE-27F5-465A-83A2-E6EC20BF5A4C}" type="pres">
      <dgm:prSet presAssocID="{410F36E7-7CA9-481A-A75F-2FCB30AC59D3}" presName="comp" presStyleCnt="0"/>
      <dgm:spPr/>
    </dgm:pt>
    <dgm:pt modelId="{95AFBDDF-831F-4697-801A-8F63CFBA91AD}" type="pres">
      <dgm:prSet presAssocID="{410F36E7-7CA9-481A-A75F-2FCB30AC59D3}" presName="box" presStyleLbl="node1" presStyleIdx="2" presStyleCnt="10"/>
      <dgm:spPr/>
      <dgm:t>
        <a:bodyPr/>
        <a:lstStyle/>
        <a:p>
          <a:endParaRPr lang="ru-RU"/>
        </a:p>
      </dgm:t>
    </dgm:pt>
    <dgm:pt modelId="{8A3D04C6-06C1-48A3-B45F-68E219263F96}" type="pres">
      <dgm:prSet presAssocID="{410F36E7-7CA9-481A-A75F-2FCB30AC59D3}" presName="img" presStyleLbl="fgImgPlace1" presStyleIdx="2" presStyleCnt="10" custScaleX="447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AEFDB8-849E-484B-AAC5-92C830E9339F}" type="pres">
      <dgm:prSet presAssocID="{410F36E7-7CA9-481A-A75F-2FCB30AC59D3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54506-23C7-49C4-9157-E8CF7FE79D35}" type="pres">
      <dgm:prSet presAssocID="{AD0A87C6-A1FA-4100-A834-669EC3495AA6}" presName="spacer" presStyleCnt="0"/>
      <dgm:spPr/>
    </dgm:pt>
    <dgm:pt modelId="{F8D3D23F-54C0-41B7-AB19-ED364A726B26}" type="pres">
      <dgm:prSet presAssocID="{0DD3287D-CF10-4E60-9F3D-8592894FE765}" presName="comp" presStyleCnt="0"/>
      <dgm:spPr/>
    </dgm:pt>
    <dgm:pt modelId="{EE438E37-5716-42D9-9414-C70995B7CFCF}" type="pres">
      <dgm:prSet presAssocID="{0DD3287D-CF10-4E60-9F3D-8592894FE765}" presName="box" presStyleLbl="node1" presStyleIdx="3" presStyleCnt="10"/>
      <dgm:spPr/>
      <dgm:t>
        <a:bodyPr/>
        <a:lstStyle/>
        <a:p>
          <a:endParaRPr lang="ru-RU"/>
        </a:p>
      </dgm:t>
    </dgm:pt>
    <dgm:pt modelId="{424F2F3D-1FBA-45A0-B822-51CAD0695982}" type="pres">
      <dgm:prSet presAssocID="{0DD3287D-CF10-4E60-9F3D-8592894FE765}" presName="img" presStyleLbl="fgImgPlace1" presStyleIdx="3" presStyleCnt="10" custScaleX="4475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86FB7D-9E1B-4D7B-9E6E-DCC6A241F1C7}" type="pres">
      <dgm:prSet presAssocID="{0DD3287D-CF10-4E60-9F3D-8592894FE765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4A9AC-048F-4311-B21A-47C63E6F117F}" type="pres">
      <dgm:prSet presAssocID="{69AF3E3B-CE0B-491F-B7BC-219095407A38}" presName="spacer" presStyleCnt="0"/>
      <dgm:spPr/>
    </dgm:pt>
    <dgm:pt modelId="{DEAE3869-D61A-4CE7-B063-F9DF75D019B7}" type="pres">
      <dgm:prSet presAssocID="{32F031E8-2487-4D1E-BCE1-50F6AA61C722}" presName="comp" presStyleCnt="0"/>
      <dgm:spPr/>
    </dgm:pt>
    <dgm:pt modelId="{F3BD0D0F-4E46-48B8-8B07-07FA09210EAF}" type="pres">
      <dgm:prSet presAssocID="{32F031E8-2487-4D1E-BCE1-50F6AA61C722}" presName="box" presStyleLbl="node1" presStyleIdx="4" presStyleCnt="10"/>
      <dgm:spPr/>
      <dgm:t>
        <a:bodyPr/>
        <a:lstStyle/>
        <a:p>
          <a:endParaRPr lang="ru-RU"/>
        </a:p>
      </dgm:t>
    </dgm:pt>
    <dgm:pt modelId="{CDDD98BF-2AC6-44E9-BD7A-75993103A78D}" type="pres">
      <dgm:prSet presAssocID="{32F031E8-2487-4D1E-BCE1-50F6AA61C722}" presName="img" presStyleLbl="fgImgPlace1" presStyleIdx="4" presStyleCnt="10" custScaleX="447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FC2D03-848B-4556-ABB7-DFB380B9BC69}" type="pres">
      <dgm:prSet presAssocID="{32F031E8-2487-4D1E-BCE1-50F6AA61C722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D5AE9-5129-464B-B6F8-AEFD570D03CA}" type="pres">
      <dgm:prSet presAssocID="{792C920E-CA10-4588-87CB-E17D56CFBC02}" presName="spacer" presStyleCnt="0"/>
      <dgm:spPr/>
    </dgm:pt>
    <dgm:pt modelId="{A743260A-025C-4B36-86E1-8A406289D7C5}" type="pres">
      <dgm:prSet presAssocID="{53C08C5E-EAEA-43E7-8342-58C2A4D3DD57}" presName="comp" presStyleCnt="0"/>
      <dgm:spPr/>
    </dgm:pt>
    <dgm:pt modelId="{11476674-CD80-4E05-9A7F-DC278B010F6B}" type="pres">
      <dgm:prSet presAssocID="{53C08C5E-EAEA-43E7-8342-58C2A4D3DD57}" presName="box" presStyleLbl="node1" presStyleIdx="5" presStyleCnt="10"/>
      <dgm:spPr/>
      <dgm:t>
        <a:bodyPr/>
        <a:lstStyle/>
        <a:p>
          <a:endParaRPr lang="ru-RU"/>
        </a:p>
      </dgm:t>
    </dgm:pt>
    <dgm:pt modelId="{09A179B2-B888-4902-A07F-2CA2816B8D26}" type="pres">
      <dgm:prSet presAssocID="{53C08C5E-EAEA-43E7-8342-58C2A4D3DD57}" presName="img" presStyleLbl="fgImgPlace1" presStyleIdx="5" presStyleCnt="10" custScaleX="4475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2D73777-617C-427C-908C-20B01DA5DEA2}" type="pres">
      <dgm:prSet presAssocID="{53C08C5E-EAEA-43E7-8342-58C2A4D3DD57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051C5-B0A2-4AF9-B5D6-80D441DC509C}" type="pres">
      <dgm:prSet presAssocID="{3B48745E-E9CB-4F7D-9949-6C22D05E259E}" presName="spacer" presStyleCnt="0"/>
      <dgm:spPr/>
    </dgm:pt>
    <dgm:pt modelId="{D8520A18-BA31-4051-AD2A-5B4FDD0E85C7}" type="pres">
      <dgm:prSet presAssocID="{FD7DCECD-C3D0-4512-BAF0-75565105160E}" presName="comp" presStyleCnt="0"/>
      <dgm:spPr/>
    </dgm:pt>
    <dgm:pt modelId="{8CE93080-9078-4DF2-8640-B28068D3C398}" type="pres">
      <dgm:prSet presAssocID="{FD7DCECD-C3D0-4512-BAF0-75565105160E}" presName="box" presStyleLbl="node1" presStyleIdx="6" presStyleCnt="10"/>
      <dgm:spPr/>
      <dgm:t>
        <a:bodyPr/>
        <a:lstStyle/>
        <a:p>
          <a:endParaRPr lang="ru-RU"/>
        </a:p>
      </dgm:t>
    </dgm:pt>
    <dgm:pt modelId="{91AF0E14-1D97-4628-93C9-FDB3CE927682}" type="pres">
      <dgm:prSet presAssocID="{FD7DCECD-C3D0-4512-BAF0-75565105160E}" presName="img" presStyleLbl="fgImgPlace1" presStyleIdx="6" presStyleCnt="10" custScaleX="4475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DCDF776-58AF-4B0D-BA86-1A016F5E78AE}" type="pres">
      <dgm:prSet presAssocID="{FD7DCECD-C3D0-4512-BAF0-75565105160E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0339D-02BE-4103-B086-BA2302B95B1F}" type="pres">
      <dgm:prSet presAssocID="{7BC55E46-A5D6-46C2-91E2-C6EB6EA1C3DA}" presName="spacer" presStyleCnt="0"/>
      <dgm:spPr/>
    </dgm:pt>
    <dgm:pt modelId="{720A1F08-B56A-44E8-8A17-2D53AA3161B9}" type="pres">
      <dgm:prSet presAssocID="{8E7BC0B5-740B-4BAE-84CA-DA04F652D8A3}" presName="comp" presStyleCnt="0"/>
      <dgm:spPr/>
    </dgm:pt>
    <dgm:pt modelId="{3C44BBB2-9823-47E2-846C-B0F434417D28}" type="pres">
      <dgm:prSet presAssocID="{8E7BC0B5-740B-4BAE-84CA-DA04F652D8A3}" presName="box" presStyleLbl="node1" presStyleIdx="7" presStyleCnt="10"/>
      <dgm:spPr/>
      <dgm:t>
        <a:bodyPr/>
        <a:lstStyle/>
        <a:p>
          <a:endParaRPr lang="ru-RU"/>
        </a:p>
      </dgm:t>
    </dgm:pt>
    <dgm:pt modelId="{975B54F6-3A89-4BF7-9B71-775054C36492}" type="pres">
      <dgm:prSet presAssocID="{8E7BC0B5-740B-4BAE-84CA-DA04F652D8A3}" presName="img" presStyleLbl="fgImgPlace1" presStyleIdx="7" presStyleCnt="10" custScaleX="44755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837AD02-A798-4C09-BFE4-29921CD43F39}" type="pres">
      <dgm:prSet presAssocID="{8E7BC0B5-740B-4BAE-84CA-DA04F652D8A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504C7-19A3-4CCF-B30C-86291AF2FA8A}" type="pres">
      <dgm:prSet presAssocID="{1C8D52FB-D9B7-4E3F-84B3-D0523B62E4E1}" presName="spacer" presStyleCnt="0"/>
      <dgm:spPr/>
    </dgm:pt>
    <dgm:pt modelId="{30D1C2B7-7803-4AB0-9148-88ACE14BC26A}" type="pres">
      <dgm:prSet presAssocID="{19503F24-B1F1-4D89-A025-B4D000A1E2F4}" presName="comp" presStyleCnt="0"/>
      <dgm:spPr/>
    </dgm:pt>
    <dgm:pt modelId="{0D31BE71-2673-4A34-B555-30F966A4D5B8}" type="pres">
      <dgm:prSet presAssocID="{19503F24-B1F1-4D89-A025-B4D000A1E2F4}" presName="box" presStyleLbl="node1" presStyleIdx="8" presStyleCnt="10"/>
      <dgm:spPr/>
      <dgm:t>
        <a:bodyPr/>
        <a:lstStyle/>
        <a:p>
          <a:endParaRPr lang="ru-RU"/>
        </a:p>
      </dgm:t>
    </dgm:pt>
    <dgm:pt modelId="{6DA44CE3-1144-4A68-A086-3CA01F9707F0}" type="pres">
      <dgm:prSet presAssocID="{19503F24-B1F1-4D89-A025-B4D000A1E2F4}" presName="img" presStyleLbl="fgImgPlace1" presStyleIdx="8" presStyleCnt="10" custScaleX="44755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4814B5-30C9-4FB0-B12A-536BF43503A2}" type="pres">
      <dgm:prSet presAssocID="{19503F24-B1F1-4D89-A025-B4D000A1E2F4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FA711-301C-42F7-9FF3-E0813BFD3EC0}" type="pres">
      <dgm:prSet presAssocID="{BD237E9B-6D01-4338-88D5-2747D2EF6422}" presName="spacer" presStyleCnt="0"/>
      <dgm:spPr/>
    </dgm:pt>
    <dgm:pt modelId="{6A1A1423-9413-4FF1-8889-86961A225CC2}" type="pres">
      <dgm:prSet presAssocID="{8E9C7736-5043-4AE8-8CEE-583B21CBED02}" presName="comp" presStyleCnt="0"/>
      <dgm:spPr/>
    </dgm:pt>
    <dgm:pt modelId="{FBB2A401-517F-4296-A831-8C704BD3E1AC}" type="pres">
      <dgm:prSet presAssocID="{8E9C7736-5043-4AE8-8CEE-583B21CBED02}" presName="box" presStyleLbl="node1" presStyleIdx="9" presStyleCnt="10"/>
      <dgm:spPr/>
      <dgm:t>
        <a:bodyPr/>
        <a:lstStyle/>
        <a:p>
          <a:endParaRPr lang="ru-RU"/>
        </a:p>
      </dgm:t>
    </dgm:pt>
    <dgm:pt modelId="{78534583-3401-4220-A046-B04DC25B82D2}" type="pres">
      <dgm:prSet presAssocID="{8E9C7736-5043-4AE8-8CEE-583B21CBED02}" presName="img" presStyleLbl="fgImgPlace1" presStyleIdx="9" presStyleCnt="10" custScaleX="44755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A46C09-0D80-4CE6-A974-A9BB6E69FA23}" type="pres">
      <dgm:prSet presAssocID="{8E9C7736-5043-4AE8-8CEE-583B21CBED02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6C65C-2FE0-48A8-B17B-1785C3D973F9}" type="presOf" srcId="{AE7E2680-00CC-4125-AB9C-323E5632CA92}" destId="{B8F6E987-F7AD-4AD5-A2F8-831D856DFEAD}" srcOrd="0" destOrd="0" presId="urn:microsoft.com/office/officeart/2005/8/layout/vList4"/>
    <dgm:cxn modelId="{22E1B743-10C9-4664-AAA0-D8A5ECDF8587}" srcId="{AE7E2680-00CC-4125-AB9C-323E5632CA92}" destId="{410F36E7-7CA9-481A-A75F-2FCB30AC59D3}" srcOrd="2" destOrd="0" parTransId="{4084F814-8823-4761-82E2-8EDA7D0E96C2}" sibTransId="{AD0A87C6-A1FA-4100-A834-669EC3495AA6}"/>
    <dgm:cxn modelId="{D4B05E8D-A65C-40F3-B4EC-1188C9083EF9}" srcId="{AE7E2680-00CC-4125-AB9C-323E5632CA92}" destId="{53C08C5E-EAEA-43E7-8342-58C2A4D3DD57}" srcOrd="5" destOrd="0" parTransId="{789560B1-9C90-45A2-957E-D413F9B31066}" sibTransId="{3B48745E-E9CB-4F7D-9949-6C22D05E259E}"/>
    <dgm:cxn modelId="{57984E5D-9E96-4CA5-9617-B4BF101F49EF}" type="presOf" srcId="{19503F24-B1F1-4D89-A025-B4D000A1E2F4}" destId="{104814B5-30C9-4FB0-B12A-536BF43503A2}" srcOrd="1" destOrd="0" presId="urn:microsoft.com/office/officeart/2005/8/layout/vList4"/>
    <dgm:cxn modelId="{41F7CBF9-5D30-4116-AA55-E07088688E68}" type="presOf" srcId="{53C08C5E-EAEA-43E7-8342-58C2A4D3DD57}" destId="{C2D73777-617C-427C-908C-20B01DA5DEA2}" srcOrd="1" destOrd="0" presId="urn:microsoft.com/office/officeart/2005/8/layout/vList4"/>
    <dgm:cxn modelId="{97BA950C-0EC9-4BA1-89B7-393AA1155279}" srcId="{AE7E2680-00CC-4125-AB9C-323E5632CA92}" destId="{8E7BC0B5-740B-4BAE-84CA-DA04F652D8A3}" srcOrd="7" destOrd="0" parTransId="{1E0C84D3-91D5-4C56-B5EE-EFAC3F2F28EC}" sibTransId="{1C8D52FB-D9B7-4E3F-84B3-D0523B62E4E1}"/>
    <dgm:cxn modelId="{4CA4F8CF-8D10-435C-AF1B-9142DCA5C949}" type="presOf" srcId="{0DD3287D-CF10-4E60-9F3D-8592894FE765}" destId="{EE438E37-5716-42D9-9414-C70995B7CFCF}" srcOrd="0" destOrd="0" presId="urn:microsoft.com/office/officeart/2005/8/layout/vList4"/>
    <dgm:cxn modelId="{C3210E81-58CE-44A8-B8E9-D3840FE9E85B}" type="presOf" srcId="{410F36E7-7CA9-481A-A75F-2FCB30AC59D3}" destId="{DBAEFDB8-849E-484B-AAC5-92C830E9339F}" srcOrd="1" destOrd="0" presId="urn:microsoft.com/office/officeart/2005/8/layout/vList4"/>
    <dgm:cxn modelId="{C911A92B-E557-43D0-A76A-0D51722078B9}" type="presOf" srcId="{32F031E8-2487-4D1E-BCE1-50F6AA61C722}" destId="{F3BD0D0F-4E46-48B8-8B07-07FA09210EAF}" srcOrd="0" destOrd="0" presId="urn:microsoft.com/office/officeart/2005/8/layout/vList4"/>
    <dgm:cxn modelId="{08170A0E-A08F-4105-B42B-9EC900F2FD04}" srcId="{AE7E2680-00CC-4125-AB9C-323E5632CA92}" destId="{0DD3287D-CF10-4E60-9F3D-8592894FE765}" srcOrd="3" destOrd="0" parTransId="{6DADC338-9F79-4671-A3B1-A15F1F1F1FEF}" sibTransId="{69AF3E3B-CE0B-491F-B7BC-219095407A38}"/>
    <dgm:cxn modelId="{249EC346-2A17-4575-908E-A51967849DD6}" type="presOf" srcId="{FD7DCECD-C3D0-4512-BAF0-75565105160E}" destId="{8CE93080-9078-4DF2-8640-B28068D3C398}" srcOrd="0" destOrd="0" presId="urn:microsoft.com/office/officeart/2005/8/layout/vList4"/>
    <dgm:cxn modelId="{CF22FA81-4A97-4873-A96F-312812237EA3}" srcId="{AE7E2680-00CC-4125-AB9C-323E5632CA92}" destId="{8E9C7736-5043-4AE8-8CEE-583B21CBED02}" srcOrd="9" destOrd="0" parTransId="{3E391A96-B38A-415C-B74D-E1A6EFE08AA8}" sibTransId="{CAB8E048-EFC1-4C55-A1DD-48FA91BF7B80}"/>
    <dgm:cxn modelId="{3AB8A429-001F-4979-9036-74033545D5E6}" type="presOf" srcId="{1D2615DA-6030-4745-B2BE-BB49011A0253}" destId="{4D128EDB-58F0-4709-AA52-B2FCCAAAC6A1}" srcOrd="1" destOrd="0" presId="urn:microsoft.com/office/officeart/2005/8/layout/vList4"/>
    <dgm:cxn modelId="{A5D63BD4-3555-4E90-AC40-8D829D52C340}" srcId="{AE7E2680-00CC-4125-AB9C-323E5632CA92}" destId="{D01EE92D-B65F-4830-859F-667223D83847}" srcOrd="0" destOrd="0" parTransId="{B2767AD3-2363-42E5-B495-FA859F4DF402}" sibTransId="{1CDAE12E-69B8-4723-B217-FA6EF716D2AC}"/>
    <dgm:cxn modelId="{D4FABCC6-95C5-475D-9470-5F7575ABB680}" type="presOf" srcId="{8E9C7736-5043-4AE8-8CEE-583B21CBED02}" destId="{FBB2A401-517F-4296-A831-8C704BD3E1AC}" srcOrd="0" destOrd="0" presId="urn:microsoft.com/office/officeart/2005/8/layout/vList4"/>
    <dgm:cxn modelId="{01A3AA03-DC33-4F58-871A-128AB173A9FB}" type="presOf" srcId="{8E7BC0B5-740B-4BAE-84CA-DA04F652D8A3}" destId="{3C44BBB2-9823-47E2-846C-B0F434417D28}" srcOrd="0" destOrd="0" presId="urn:microsoft.com/office/officeart/2005/8/layout/vList4"/>
    <dgm:cxn modelId="{325784FA-3AAA-46CE-B873-B207E8672340}" type="presOf" srcId="{8E7BC0B5-740B-4BAE-84CA-DA04F652D8A3}" destId="{6837AD02-A798-4C09-BFE4-29921CD43F39}" srcOrd="1" destOrd="0" presId="urn:microsoft.com/office/officeart/2005/8/layout/vList4"/>
    <dgm:cxn modelId="{5D1724BD-0366-46B6-BB4C-59A2AE66F284}" type="presOf" srcId="{D01EE92D-B65F-4830-859F-667223D83847}" destId="{EE326C80-2B80-4127-B816-7384EB38591C}" srcOrd="1" destOrd="0" presId="urn:microsoft.com/office/officeart/2005/8/layout/vList4"/>
    <dgm:cxn modelId="{A4B99579-1AB2-4747-A591-4BC18C5A5E18}" srcId="{AE7E2680-00CC-4125-AB9C-323E5632CA92}" destId="{1D2615DA-6030-4745-B2BE-BB49011A0253}" srcOrd="1" destOrd="0" parTransId="{E3EF4D32-EA1C-49EA-BDA7-9B0856F71D59}" sibTransId="{4C04BE10-9DF7-4A14-989E-DA8E369C0BC6}"/>
    <dgm:cxn modelId="{1B8060C4-7379-4155-AB44-7FB2EA1BA1C6}" type="presOf" srcId="{0DD3287D-CF10-4E60-9F3D-8592894FE765}" destId="{1086FB7D-9E1B-4D7B-9E6E-DCC6A241F1C7}" srcOrd="1" destOrd="0" presId="urn:microsoft.com/office/officeart/2005/8/layout/vList4"/>
    <dgm:cxn modelId="{1B478640-01E6-40B8-9675-26696A81CDC2}" type="presOf" srcId="{32F031E8-2487-4D1E-BCE1-50F6AA61C722}" destId="{EEFC2D03-848B-4556-ABB7-DFB380B9BC69}" srcOrd="1" destOrd="0" presId="urn:microsoft.com/office/officeart/2005/8/layout/vList4"/>
    <dgm:cxn modelId="{3A529524-8E6C-432B-87AA-3ED2B2D0F52F}" type="presOf" srcId="{FD7DCECD-C3D0-4512-BAF0-75565105160E}" destId="{BDCDF776-58AF-4B0D-BA86-1A016F5E78AE}" srcOrd="1" destOrd="0" presId="urn:microsoft.com/office/officeart/2005/8/layout/vList4"/>
    <dgm:cxn modelId="{9921B1C3-B095-40A7-B9C8-4E879B653B11}" type="presOf" srcId="{8E9C7736-5043-4AE8-8CEE-583B21CBED02}" destId="{04A46C09-0D80-4CE6-A974-A9BB6E69FA23}" srcOrd="1" destOrd="0" presId="urn:microsoft.com/office/officeart/2005/8/layout/vList4"/>
    <dgm:cxn modelId="{25A13319-A554-4D87-AD09-0E035749BC38}" srcId="{AE7E2680-00CC-4125-AB9C-323E5632CA92}" destId="{FD7DCECD-C3D0-4512-BAF0-75565105160E}" srcOrd="6" destOrd="0" parTransId="{4BD1DFBA-DBC5-40CE-8429-9A79490E530F}" sibTransId="{7BC55E46-A5D6-46C2-91E2-C6EB6EA1C3DA}"/>
    <dgm:cxn modelId="{813C75BD-B692-477C-89A2-7174BC076837}" type="presOf" srcId="{D01EE92D-B65F-4830-859F-667223D83847}" destId="{868F7108-A5FE-469C-98E6-E811B7107A26}" srcOrd="0" destOrd="0" presId="urn:microsoft.com/office/officeart/2005/8/layout/vList4"/>
    <dgm:cxn modelId="{98B607C2-6C87-490A-9BF4-381FC405D357}" type="presOf" srcId="{1D2615DA-6030-4745-B2BE-BB49011A0253}" destId="{7794607A-2CD2-44F8-A10B-BCF53B8219F8}" srcOrd="0" destOrd="0" presId="urn:microsoft.com/office/officeart/2005/8/layout/vList4"/>
    <dgm:cxn modelId="{2DCA9238-129F-47C7-AE3D-65E10C4BCB3D}" type="presOf" srcId="{53C08C5E-EAEA-43E7-8342-58C2A4D3DD57}" destId="{11476674-CD80-4E05-9A7F-DC278B010F6B}" srcOrd="0" destOrd="0" presId="urn:microsoft.com/office/officeart/2005/8/layout/vList4"/>
    <dgm:cxn modelId="{F3D90A4D-BA8F-4D7C-B4FE-E62217E554ED}" srcId="{AE7E2680-00CC-4125-AB9C-323E5632CA92}" destId="{32F031E8-2487-4D1E-BCE1-50F6AA61C722}" srcOrd="4" destOrd="0" parTransId="{E893F2F6-7C02-4D92-8D4B-CB848A8DCA40}" sibTransId="{792C920E-CA10-4588-87CB-E17D56CFBC02}"/>
    <dgm:cxn modelId="{5535A332-606F-440F-B5BF-8BDF12DD3E53}" type="presOf" srcId="{410F36E7-7CA9-481A-A75F-2FCB30AC59D3}" destId="{95AFBDDF-831F-4697-801A-8F63CFBA91AD}" srcOrd="0" destOrd="0" presId="urn:microsoft.com/office/officeart/2005/8/layout/vList4"/>
    <dgm:cxn modelId="{1F9938E2-5291-4248-8F15-2494615872A0}" srcId="{AE7E2680-00CC-4125-AB9C-323E5632CA92}" destId="{19503F24-B1F1-4D89-A025-B4D000A1E2F4}" srcOrd="8" destOrd="0" parTransId="{ED3CD9B8-AF2C-4750-A5E4-048FE9766A4A}" sibTransId="{BD237E9B-6D01-4338-88D5-2747D2EF6422}"/>
    <dgm:cxn modelId="{4BDD63CC-F20A-423E-86D6-417E855024F1}" type="presOf" srcId="{19503F24-B1F1-4D89-A025-B4D000A1E2F4}" destId="{0D31BE71-2673-4A34-B555-30F966A4D5B8}" srcOrd="0" destOrd="0" presId="urn:microsoft.com/office/officeart/2005/8/layout/vList4"/>
    <dgm:cxn modelId="{003CC6A8-1DC6-4933-BA54-3B6FAA40936C}" type="presParOf" srcId="{B8F6E987-F7AD-4AD5-A2F8-831D856DFEAD}" destId="{208C9ED0-1F37-4187-9AD6-C0FB042455D2}" srcOrd="0" destOrd="0" presId="urn:microsoft.com/office/officeart/2005/8/layout/vList4"/>
    <dgm:cxn modelId="{1E940D26-900A-45CC-81C2-06975B1A1BB3}" type="presParOf" srcId="{208C9ED0-1F37-4187-9AD6-C0FB042455D2}" destId="{868F7108-A5FE-469C-98E6-E811B7107A26}" srcOrd="0" destOrd="0" presId="urn:microsoft.com/office/officeart/2005/8/layout/vList4"/>
    <dgm:cxn modelId="{594FC172-C720-4E92-A70B-C354D3657DE1}" type="presParOf" srcId="{208C9ED0-1F37-4187-9AD6-C0FB042455D2}" destId="{103EB099-0539-4CAA-AB9A-EEA434F0072C}" srcOrd="1" destOrd="0" presId="urn:microsoft.com/office/officeart/2005/8/layout/vList4"/>
    <dgm:cxn modelId="{1FCE7E32-8EF5-4046-8561-7AE3D43E4749}" type="presParOf" srcId="{208C9ED0-1F37-4187-9AD6-C0FB042455D2}" destId="{EE326C80-2B80-4127-B816-7384EB38591C}" srcOrd="2" destOrd="0" presId="urn:microsoft.com/office/officeart/2005/8/layout/vList4"/>
    <dgm:cxn modelId="{9F1F35BD-251C-4B9D-95AE-97A502333F41}" type="presParOf" srcId="{B8F6E987-F7AD-4AD5-A2F8-831D856DFEAD}" destId="{A35A8CEB-B746-475E-B03A-BB3399CC6973}" srcOrd="1" destOrd="0" presId="urn:microsoft.com/office/officeart/2005/8/layout/vList4"/>
    <dgm:cxn modelId="{4B93DAF0-746B-47D8-B4B4-7F6B383BF2D7}" type="presParOf" srcId="{B8F6E987-F7AD-4AD5-A2F8-831D856DFEAD}" destId="{1A281D27-2E84-4FC4-8442-8752B6CA4452}" srcOrd="2" destOrd="0" presId="urn:microsoft.com/office/officeart/2005/8/layout/vList4"/>
    <dgm:cxn modelId="{DBE782F8-87ED-4867-8EEE-BAB93C1AC3E5}" type="presParOf" srcId="{1A281D27-2E84-4FC4-8442-8752B6CA4452}" destId="{7794607A-2CD2-44F8-A10B-BCF53B8219F8}" srcOrd="0" destOrd="0" presId="urn:microsoft.com/office/officeart/2005/8/layout/vList4"/>
    <dgm:cxn modelId="{1AF68758-B825-48EF-B4FA-ED5DE0DEDC72}" type="presParOf" srcId="{1A281D27-2E84-4FC4-8442-8752B6CA4452}" destId="{7506497B-088C-4EFD-AC96-2FC666DF438F}" srcOrd="1" destOrd="0" presId="urn:microsoft.com/office/officeart/2005/8/layout/vList4"/>
    <dgm:cxn modelId="{8E46F3D5-02B7-4E43-B8F0-D31477BAF9F4}" type="presParOf" srcId="{1A281D27-2E84-4FC4-8442-8752B6CA4452}" destId="{4D128EDB-58F0-4709-AA52-B2FCCAAAC6A1}" srcOrd="2" destOrd="0" presId="urn:microsoft.com/office/officeart/2005/8/layout/vList4"/>
    <dgm:cxn modelId="{D9D1EBCC-89FC-46F5-B4C3-56227C9F1789}" type="presParOf" srcId="{B8F6E987-F7AD-4AD5-A2F8-831D856DFEAD}" destId="{C27D7872-D3E9-4269-87AE-4D03EB8E38FD}" srcOrd="3" destOrd="0" presId="urn:microsoft.com/office/officeart/2005/8/layout/vList4"/>
    <dgm:cxn modelId="{AFA09D90-98FE-40CA-B33C-DA7B860DB7E1}" type="presParOf" srcId="{B8F6E987-F7AD-4AD5-A2F8-831D856DFEAD}" destId="{05C495DE-27F5-465A-83A2-E6EC20BF5A4C}" srcOrd="4" destOrd="0" presId="urn:microsoft.com/office/officeart/2005/8/layout/vList4"/>
    <dgm:cxn modelId="{BE21F28B-6715-41F9-8F0D-E1AE2DC17589}" type="presParOf" srcId="{05C495DE-27F5-465A-83A2-E6EC20BF5A4C}" destId="{95AFBDDF-831F-4697-801A-8F63CFBA91AD}" srcOrd="0" destOrd="0" presId="urn:microsoft.com/office/officeart/2005/8/layout/vList4"/>
    <dgm:cxn modelId="{8E7FFDB9-F984-4E96-A2AD-56B51E7988C0}" type="presParOf" srcId="{05C495DE-27F5-465A-83A2-E6EC20BF5A4C}" destId="{8A3D04C6-06C1-48A3-B45F-68E219263F96}" srcOrd="1" destOrd="0" presId="urn:microsoft.com/office/officeart/2005/8/layout/vList4"/>
    <dgm:cxn modelId="{0F609E47-AB4C-4D7C-9BCF-860759A4C883}" type="presParOf" srcId="{05C495DE-27F5-465A-83A2-E6EC20BF5A4C}" destId="{DBAEFDB8-849E-484B-AAC5-92C830E9339F}" srcOrd="2" destOrd="0" presId="urn:microsoft.com/office/officeart/2005/8/layout/vList4"/>
    <dgm:cxn modelId="{66F64FAE-75CE-4DFA-81B4-D6CE6A59FF29}" type="presParOf" srcId="{B8F6E987-F7AD-4AD5-A2F8-831D856DFEAD}" destId="{EF954506-23C7-49C4-9157-E8CF7FE79D35}" srcOrd="5" destOrd="0" presId="urn:microsoft.com/office/officeart/2005/8/layout/vList4"/>
    <dgm:cxn modelId="{0249EB03-E469-4499-A9AF-D47B503B3581}" type="presParOf" srcId="{B8F6E987-F7AD-4AD5-A2F8-831D856DFEAD}" destId="{F8D3D23F-54C0-41B7-AB19-ED364A726B26}" srcOrd="6" destOrd="0" presId="urn:microsoft.com/office/officeart/2005/8/layout/vList4"/>
    <dgm:cxn modelId="{7D8DE508-6ED4-4946-AD35-B537773C3317}" type="presParOf" srcId="{F8D3D23F-54C0-41B7-AB19-ED364A726B26}" destId="{EE438E37-5716-42D9-9414-C70995B7CFCF}" srcOrd="0" destOrd="0" presId="urn:microsoft.com/office/officeart/2005/8/layout/vList4"/>
    <dgm:cxn modelId="{26D5EF45-2BB9-4F90-9D3A-97625C6FD72A}" type="presParOf" srcId="{F8D3D23F-54C0-41B7-AB19-ED364A726B26}" destId="{424F2F3D-1FBA-45A0-B822-51CAD0695982}" srcOrd="1" destOrd="0" presId="urn:microsoft.com/office/officeart/2005/8/layout/vList4"/>
    <dgm:cxn modelId="{845937EE-B07B-4D31-886F-C56417991866}" type="presParOf" srcId="{F8D3D23F-54C0-41B7-AB19-ED364A726B26}" destId="{1086FB7D-9E1B-4D7B-9E6E-DCC6A241F1C7}" srcOrd="2" destOrd="0" presId="urn:microsoft.com/office/officeart/2005/8/layout/vList4"/>
    <dgm:cxn modelId="{DC3430F9-61E0-4928-9FB0-BFBF83CCEF83}" type="presParOf" srcId="{B8F6E987-F7AD-4AD5-A2F8-831D856DFEAD}" destId="{8014A9AC-048F-4311-B21A-47C63E6F117F}" srcOrd="7" destOrd="0" presId="urn:microsoft.com/office/officeart/2005/8/layout/vList4"/>
    <dgm:cxn modelId="{05721F17-CC72-4B6A-95AB-D57773FC206C}" type="presParOf" srcId="{B8F6E987-F7AD-4AD5-A2F8-831D856DFEAD}" destId="{DEAE3869-D61A-4CE7-B063-F9DF75D019B7}" srcOrd="8" destOrd="0" presId="urn:microsoft.com/office/officeart/2005/8/layout/vList4"/>
    <dgm:cxn modelId="{70886A5D-6174-4D12-A8E2-8B0B3A88D23A}" type="presParOf" srcId="{DEAE3869-D61A-4CE7-B063-F9DF75D019B7}" destId="{F3BD0D0F-4E46-48B8-8B07-07FA09210EAF}" srcOrd="0" destOrd="0" presId="urn:microsoft.com/office/officeart/2005/8/layout/vList4"/>
    <dgm:cxn modelId="{D8C407EA-17EB-4A9C-A968-56EC8ED11F2E}" type="presParOf" srcId="{DEAE3869-D61A-4CE7-B063-F9DF75D019B7}" destId="{CDDD98BF-2AC6-44E9-BD7A-75993103A78D}" srcOrd="1" destOrd="0" presId="urn:microsoft.com/office/officeart/2005/8/layout/vList4"/>
    <dgm:cxn modelId="{5E41E0ED-77AD-44CD-9E22-FD26EF35751D}" type="presParOf" srcId="{DEAE3869-D61A-4CE7-B063-F9DF75D019B7}" destId="{EEFC2D03-848B-4556-ABB7-DFB380B9BC69}" srcOrd="2" destOrd="0" presId="urn:microsoft.com/office/officeart/2005/8/layout/vList4"/>
    <dgm:cxn modelId="{72988245-ACAD-41F8-89AA-2279F5660851}" type="presParOf" srcId="{B8F6E987-F7AD-4AD5-A2F8-831D856DFEAD}" destId="{4CBD5AE9-5129-464B-B6F8-AEFD570D03CA}" srcOrd="9" destOrd="0" presId="urn:microsoft.com/office/officeart/2005/8/layout/vList4"/>
    <dgm:cxn modelId="{FF3C2D09-C3E7-4190-80A4-9383F665E0B7}" type="presParOf" srcId="{B8F6E987-F7AD-4AD5-A2F8-831D856DFEAD}" destId="{A743260A-025C-4B36-86E1-8A406289D7C5}" srcOrd="10" destOrd="0" presId="urn:microsoft.com/office/officeart/2005/8/layout/vList4"/>
    <dgm:cxn modelId="{4A468468-92A1-4CFC-BCE0-95AF20393502}" type="presParOf" srcId="{A743260A-025C-4B36-86E1-8A406289D7C5}" destId="{11476674-CD80-4E05-9A7F-DC278B010F6B}" srcOrd="0" destOrd="0" presId="urn:microsoft.com/office/officeart/2005/8/layout/vList4"/>
    <dgm:cxn modelId="{4E47522A-D3EC-4B1B-B1DE-BC8DEE9058B8}" type="presParOf" srcId="{A743260A-025C-4B36-86E1-8A406289D7C5}" destId="{09A179B2-B888-4902-A07F-2CA2816B8D26}" srcOrd="1" destOrd="0" presId="urn:microsoft.com/office/officeart/2005/8/layout/vList4"/>
    <dgm:cxn modelId="{B222D79B-59CD-4C88-AB3F-52A89A2022C7}" type="presParOf" srcId="{A743260A-025C-4B36-86E1-8A406289D7C5}" destId="{C2D73777-617C-427C-908C-20B01DA5DEA2}" srcOrd="2" destOrd="0" presId="urn:microsoft.com/office/officeart/2005/8/layout/vList4"/>
    <dgm:cxn modelId="{938021E4-6A65-4E43-A4AF-B89785B6D721}" type="presParOf" srcId="{B8F6E987-F7AD-4AD5-A2F8-831D856DFEAD}" destId="{278051C5-B0A2-4AF9-B5D6-80D441DC509C}" srcOrd="11" destOrd="0" presId="urn:microsoft.com/office/officeart/2005/8/layout/vList4"/>
    <dgm:cxn modelId="{4AA01F07-E488-4D89-BDA8-871EDB16B68F}" type="presParOf" srcId="{B8F6E987-F7AD-4AD5-A2F8-831D856DFEAD}" destId="{D8520A18-BA31-4051-AD2A-5B4FDD0E85C7}" srcOrd="12" destOrd="0" presId="urn:microsoft.com/office/officeart/2005/8/layout/vList4"/>
    <dgm:cxn modelId="{92753236-C997-4F19-897A-AC52723D9DEF}" type="presParOf" srcId="{D8520A18-BA31-4051-AD2A-5B4FDD0E85C7}" destId="{8CE93080-9078-4DF2-8640-B28068D3C398}" srcOrd="0" destOrd="0" presId="urn:microsoft.com/office/officeart/2005/8/layout/vList4"/>
    <dgm:cxn modelId="{426EA9EF-1251-4D26-BB62-31421131ED0C}" type="presParOf" srcId="{D8520A18-BA31-4051-AD2A-5B4FDD0E85C7}" destId="{91AF0E14-1D97-4628-93C9-FDB3CE927682}" srcOrd="1" destOrd="0" presId="urn:microsoft.com/office/officeart/2005/8/layout/vList4"/>
    <dgm:cxn modelId="{7FD58B99-8B0F-47D7-9F31-400B1860DE68}" type="presParOf" srcId="{D8520A18-BA31-4051-AD2A-5B4FDD0E85C7}" destId="{BDCDF776-58AF-4B0D-BA86-1A016F5E78AE}" srcOrd="2" destOrd="0" presId="urn:microsoft.com/office/officeart/2005/8/layout/vList4"/>
    <dgm:cxn modelId="{0596628A-1A8C-4227-8108-F1FB96997166}" type="presParOf" srcId="{B8F6E987-F7AD-4AD5-A2F8-831D856DFEAD}" destId="{6480339D-02BE-4103-B086-BA2302B95B1F}" srcOrd="13" destOrd="0" presId="urn:microsoft.com/office/officeart/2005/8/layout/vList4"/>
    <dgm:cxn modelId="{83AAFD3B-6B2F-40EB-8FD4-F0717EB8D044}" type="presParOf" srcId="{B8F6E987-F7AD-4AD5-A2F8-831D856DFEAD}" destId="{720A1F08-B56A-44E8-8A17-2D53AA3161B9}" srcOrd="14" destOrd="0" presId="urn:microsoft.com/office/officeart/2005/8/layout/vList4"/>
    <dgm:cxn modelId="{45551EAE-D7F7-4A26-9788-300B1012C6DF}" type="presParOf" srcId="{720A1F08-B56A-44E8-8A17-2D53AA3161B9}" destId="{3C44BBB2-9823-47E2-846C-B0F434417D28}" srcOrd="0" destOrd="0" presId="urn:microsoft.com/office/officeart/2005/8/layout/vList4"/>
    <dgm:cxn modelId="{1BBF232B-CBA6-4106-B169-2631A99B2303}" type="presParOf" srcId="{720A1F08-B56A-44E8-8A17-2D53AA3161B9}" destId="{975B54F6-3A89-4BF7-9B71-775054C36492}" srcOrd="1" destOrd="0" presId="urn:microsoft.com/office/officeart/2005/8/layout/vList4"/>
    <dgm:cxn modelId="{0FA12223-0F16-4D06-B74E-4825B8E399B9}" type="presParOf" srcId="{720A1F08-B56A-44E8-8A17-2D53AA3161B9}" destId="{6837AD02-A798-4C09-BFE4-29921CD43F39}" srcOrd="2" destOrd="0" presId="urn:microsoft.com/office/officeart/2005/8/layout/vList4"/>
    <dgm:cxn modelId="{D37D18F5-7468-4A95-BD51-845969C76544}" type="presParOf" srcId="{B8F6E987-F7AD-4AD5-A2F8-831D856DFEAD}" destId="{6C8504C7-19A3-4CCF-B30C-86291AF2FA8A}" srcOrd="15" destOrd="0" presId="urn:microsoft.com/office/officeart/2005/8/layout/vList4"/>
    <dgm:cxn modelId="{5B14F81A-9AB8-4DA4-ABC0-9C2D25310763}" type="presParOf" srcId="{B8F6E987-F7AD-4AD5-A2F8-831D856DFEAD}" destId="{30D1C2B7-7803-4AB0-9148-88ACE14BC26A}" srcOrd="16" destOrd="0" presId="urn:microsoft.com/office/officeart/2005/8/layout/vList4"/>
    <dgm:cxn modelId="{18E38493-1E81-42C9-87B9-A286988DA31B}" type="presParOf" srcId="{30D1C2B7-7803-4AB0-9148-88ACE14BC26A}" destId="{0D31BE71-2673-4A34-B555-30F966A4D5B8}" srcOrd="0" destOrd="0" presId="urn:microsoft.com/office/officeart/2005/8/layout/vList4"/>
    <dgm:cxn modelId="{09E8C088-A7F7-4C3B-B9E1-C1A934DBA2BE}" type="presParOf" srcId="{30D1C2B7-7803-4AB0-9148-88ACE14BC26A}" destId="{6DA44CE3-1144-4A68-A086-3CA01F9707F0}" srcOrd="1" destOrd="0" presId="urn:microsoft.com/office/officeart/2005/8/layout/vList4"/>
    <dgm:cxn modelId="{BE87D8B2-8A4C-4C34-8D09-354EA047F7DE}" type="presParOf" srcId="{30D1C2B7-7803-4AB0-9148-88ACE14BC26A}" destId="{104814B5-30C9-4FB0-B12A-536BF43503A2}" srcOrd="2" destOrd="0" presId="urn:microsoft.com/office/officeart/2005/8/layout/vList4"/>
    <dgm:cxn modelId="{280B9774-CA4B-4697-88E7-BD8C0C995904}" type="presParOf" srcId="{B8F6E987-F7AD-4AD5-A2F8-831D856DFEAD}" destId="{4F4FA711-301C-42F7-9FF3-E0813BFD3EC0}" srcOrd="17" destOrd="0" presId="urn:microsoft.com/office/officeart/2005/8/layout/vList4"/>
    <dgm:cxn modelId="{23A98942-5357-4504-924C-C4B069992BAA}" type="presParOf" srcId="{B8F6E987-F7AD-4AD5-A2F8-831D856DFEAD}" destId="{6A1A1423-9413-4FF1-8889-86961A225CC2}" srcOrd="18" destOrd="0" presId="urn:microsoft.com/office/officeart/2005/8/layout/vList4"/>
    <dgm:cxn modelId="{3FABFB9F-1C5B-40CE-8B6A-AF193C0FE99A}" type="presParOf" srcId="{6A1A1423-9413-4FF1-8889-86961A225CC2}" destId="{FBB2A401-517F-4296-A831-8C704BD3E1AC}" srcOrd="0" destOrd="0" presId="urn:microsoft.com/office/officeart/2005/8/layout/vList4"/>
    <dgm:cxn modelId="{82EDBBE3-CA26-461B-BDC1-4B5D07D12DD0}" type="presParOf" srcId="{6A1A1423-9413-4FF1-8889-86961A225CC2}" destId="{78534583-3401-4220-A046-B04DC25B82D2}" srcOrd="1" destOrd="0" presId="urn:microsoft.com/office/officeart/2005/8/layout/vList4"/>
    <dgm:cxn modelId="{3539686E-2DEF-4E35-8E0A-321FD6106DAB}" type="presParOf" srcId="{6A1A1423-9413-4FF1-8889-86961A225CC2}" destId="{04A46C09-0D80-4CE6-A974-A9BB6E69FA23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A911A7-40CA-458C-99A9-FB83C0D1353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91F6F6-B6CD-4707-B538-8E057F39C841}">
      <dgm:prSet phldrT="[Text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DF8CF8FD-C127-4A0C-8DBC-0639F6153795}" type="parTrans" cxnId="{C503FB49-86B8-494A-B8FB-908752C9123F}">
      <dgm:prSet/>
      <dgm:spPr/>
      <dgm:t>
        <a:bodyPr/>
        <a:lstStyle/>
        <a:p>
          <a:endParaRPr lang="ru-RU"/>
        </a:p>
      </dgm:t>
    </dgm:pt>
    <dgm:pt modelId="{662A6705-5D95-4AA7-BFDC-D322876BF0F8}" type="sibTrans" cxnId="{C503FB49-86B8-494A-B8FB-908752C9123F}">
      <dgm:prSet/>
      <dgm:spPr/>
      <dgm:t>
        <a:bodyPr/>
        <a:lstStyle/>
        <a:p>
          <a:endParaRPr lang="ru-RU"/>
        </a:p>
      </dgm:t>
    </dgm:pt>
    <dgm:pt modelId="{BD8E89B7-ADD9-4412-BE9F-E5ED87175815}">
      <dgm:prSet phldrT="[Text]" custT="1"/>
      <dgm:spPr/>
      <dgm:t>
        <a:bodyPr/>
        <a:lstStyle/>
        <a:p>
          <a:r>
            <a:rPr lang="ru-RU" sz="1600" b="1" dirty="0" smtClean="0"/>
            <a:t>Проверка коммутации</a:t>
          </a:r>
          <a:endParaRPr lang="ru-RU" sz="1600" b="1" dirty="0"/>
        </a:p>
      </dgm:t>
    </dgm:pt>
    <dgm:pt modelId="{B7A85DB3-9E4D-40F4-88D5-C151EBEE242F}" type="parTrans" cxnId="{65159F51-1C12-4F48-9C5B-E496AF68FEC2}">
      <dgm:prSet/>
      <dgm:spPr/>
      <dgm:t>
        <a:bodyPr/>
        <a:lstStyle/>
        <a:p>
          <a:endParaRPr lang="ru-RU"/>
        </a:p>
      </dgm:t>
    </dgm:pt>
    <dgm:pt modelId="{E613C280-1150-4D06-B0D7-1C00297EDF8F}" type="sibTrans" cxnId="{65159F51-1C12-4F48-9C5B-E496AF68FEC2}">
      <dgm:prSet/>
      <dgm:spPr/>
      <dgm:t>
        <a:bodyPr/>
        <a:lstStyle/>
        <a:p>
          <a:endParaRPr lang="ru-RU"/>
        </a:p>
      </dgm:t>
    </dgm:pt>
    <dgm:pt modelId="{9D796359-02D7-48AA-8ADA-408BBD94C936}">
      <dgm:prSet phldrT="[Text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70A9234-B3A8-489D-A03D-CAF3EDEBD4D7}" type="parTrans" cxnId="{424A1CD7-4E5C-4FEC-B6B7-F278A5950CE3}">
      <dgm:prSet/>
      <dgm:spPr/>
      <dgm:t>
        <a:bodyPr/>
        <a:lstStyle/>
        <a:p>
          <a:endParaRPr lang="ru-RU"/>
        </a:p>
      </dgm:t>
    </dgm:pt>
    <dgm:pt modelId="{42D99A8D-A256-43A9-97D5-4503EAE8B621}" type="sibTrans" cxnId="{424A1CD7-4E5C-4FEC-B6B7-F278A5950CE3}">
      <dgm:prSet/>
      <dgm:spPr/>
      <dgm:t>
        <a:bodyPr/>
        <a:lstStyle/>
        <a:p>
          <a:endParaRPr lang="ru-RU"/>
        </a:p>
      </dgm:t>
    </dgm:pt>
    <dgm:pt modelId="{A063526C-C472-4805-99B9-50EE46D97E69}">
      <dgm:prSet phldrT="[Text]" custT="1"/>
      <dgm:spPr/>
      <dgm:t>
        <a:bodyPr/>
        <a:lstStyle/>
        <a:p>
          <a:r>
            <a:rPr lang="ru-RU" sz="1600" b="1" dirty="0" smtClean="0"/>
            <a:t>Включение компьютера «Виртуальный </a:t>
          </a:r>
          <a:r>
            <a:rPr lang="ru-RU" sz="1600" b="1" dirty="0" err="1" smtClean="0"/>
            <a:t>Презентер</a:t>
          </a:r>
          <a:r>
            <a:rPr lang="ru-RU" sz="1600" b="1" dirty="0" smtClean="0"/>
            <a:t>»</a:t>
          </a:r>
          <a:endParaRPr lang="ru-RU" sz="1600" b="1" dirty="0"/>
        </a:p>
      </dgm:t>
    </dgm:pt>
    <dgm:pt modelId="{7A881173-8FCC-4864-A7C6-6755F90BDD77}" type="parTrans" cxnId="{4367A16E-B94D-4EE7-9537-F445BCAB75AB}">
      <dgm:prSet/>
      <dgm:spPr/>
      <dgm:t>
        <a:bodyPr/>
        <a:lstStyle/>
        <a:p>
          <a:endParaRPr lang="ru-RU"/>
        </a:p>
      </dgm:t>
    </dgm:pt>
    <dgm:pt modelId="{58CF3564-2BCE-4633-A516-E5E178423F3A}" type="sibTrans" cxnId="{4367A16E-B94D-4EE7-9537-F445BCAB75AB}">
      <dgm:prSet/>
      <dgm:spPr/>
      <dgm:t>
        <a:bodyPr/>
        <a:lstStyle/>
        <a:p>
          <a:endParaRPr lang="ru-RU"/>
        </a:p>
      </dgm:t>
    </dgm:pt>
    <dgm:pt modelId="{AE785E08-624B-43D6-9E16-4C9345442F72}">
      <dgm:prSet phldrT="[Text]"/>
      <dgm:spPr/>
      <dgm:t>
        <a:bodyPr/>
        <a:lstStyle/>
        <a:p>
          <a:endParaRPr lang="ru-RU" dirty="0"/>
        </a:p>
      </dgm:t>
    </dgm:pt>
    <dgm:pt modelId="{3C154E5F-2870-4B0B-AAF9-F29C56E3C16E}" type="parTrans" cxnId="{A27AFE05-CEAB-460C-BF7B-ADAA1E9BE2FA}">
      <dgm:prSet/>
      <dgm:spPr/>
      <dgm:t>
        <a:bodyPr/>
        <a:lstStyle/>
        <a:p>
          <a:endParaRPr lang="ru-RU"/>
        </a:p>
      </dgm:t>
    </dgm:pt>
    <dgm:pt modelId="{C5A90D87-D68F-4208-A433-EF8976102AF0}" type="sibTrans" cxnId="{A27AFE05-CEAB-460C-BF7B-ADAA1E9BE2FA}">
      <dgm:prSet/>
      <dgm:spPr/>
      <dgm:t>
        <a:bodyPr/>
        <a:lstStyle/>
        <a:p>
          <a:endParaRPr lang="ru-RU"/>
        </a:p>
      </dgm:t>
    </dgm:pt>
    <dgm:pt modelId="{A3F2EDEA-FD20-4BE4-9A24-8C304DB60EA5}">
      <dgm:prSet phldrT="[Text]" custT="1"/>
      <dgm:spPr/>
      <dgm:t>
        <a:bodyPr/>
        <a:lstStyle/>
        <a:p>
          <a:r>
            <a:rPr lang="ru-RU" sz="1400" b="1" dirty="0" smtClean="0"/>
            <a:t>Включение монитора</a:t>
          </a:r>
          <a:endParaRPr lang="ru-RU" sz="1400" b="1" dirty="0"/>
        </a:p>
      </dgm:t>
    </dgm:pt>
    <dgm:pt modelId="{214F062F-324D-42CC-A536-8C1F18417C56}" type="parTrans" cxnId="{C328F4E3-9F71-4F58-A6B6-3B9CA3749C28}">
      <dgm:prSet/>
      <dgm:spPr/>
      <dgm:t>
        <a:bodyPr/>
        <a:lstStyle/>
        <a:p>
          <a:endParaRPr lang="ru-RU"/>
        </a:p>
      </dgm:t>
    </dgm:pt>
    <dgm:pt modelId="{AF4C5CD9-4B8A-4A29-BF25-44FE026FBE3E}" type="sibTrans" cxnId="{C328F4E3-9F71-4F58-A6B6-3B9CA3749C28}">
      <dgm:prSet/>
      <dgm:spPr/>
      <dgm:t>
        <a:bodyPr/>
        <a:lstStyle/>
        <a:p>
          <a:endParaRPr lang="ru-RU"/>
        </a:p>
      </dgm:t>
    </dgm:pt>
    <dgm:pt modelId="{B6758E6B-2A9D-4985-B89F-07AA9FDD6BF1}">
      <dgm:prSet phldrT="[Text]" custT="1"/>
      <dgm:spPr/>
      <dgm:t>
        <a:bodyPr/>
        <a:lstStyle/>
        <a:p>
          <a:r>
            <a:rPr lang="ru-RU" sz="1400" b="1" dirty="0" smtClean="0"/>
            <a:t>Включение компьютера</a:t>
          </a:r>
          <a:endParaRPr lang="ru-RU" sz="1400" b="1" dirty="0"/>
        </a:p>
      </dgm:t>
    </dgm:pt>
    <dgm:pt modelId="{30884D97-7C5C-4682-AA28-D0B2EB2E95E0}" type="parTrans" cxnId="{F01679F0-E550-454A-B367-3E3E74A73247}">
      <dgm:prSet/>
      <dgm:spPr/>
      <dgm:t>
        <a:bodyPr/>
        <a:lstStyle/>
        <a:p>
          <a:endParaRPr lang="ru-RU"/>
        </a:p>
      </dgm:t>
    </dgm:pt>
    <dgm:pt modelId="{E0A05B5D-E347-4DAF-8728-89B80412BD02}" type="sibTrans" cxnId="{F01679F0-E550-454A-B367-3E3E74A73247}">
      <dgm:prSet/>
      <dgm:spPr/>
      <dgm:t>
        <a:bodyPr/>
        <a:lstStyle/>
        <a:p>
          <a:endParaRPr lang="ru-RU"/>
        </a:p>
      </dgm:t>
    </dgm:pt>
    <dgm:pt modelId="{9636A53A-6F6E-4F9B-BE82-FD9A23BC00B0}">
      <dgm:prSet phldrT="[Text]" custT="1"/>
      <dgm:spPr/>
      <dgm:t>
        <a:bodyPr/>
        <a:lstStyle/>
        <a:p>
          <a:r>
            <a:rPr lang="ru-RU" sz="1400" b="1" dirty="0" smtClean="0"/>
            <a:t>Вход в систему</a:t>
          </a:r>
          <a:endParaRPr lang="ru-RU" sz="1400" b="1" dirty="0"/>
        </a:p>
      </dgm:t>
    </dgm:pt>
    <dgm:pt modelId="{EFD22611-E0AE-4ED9-A911-F5ED8BF84B65}" type="parTrans" cxnId="{A0926EDA-69B3-43BF-BC75-8FB18BB18F1E}">
      <dgm:prSet/>
      <dgm:spPr/>
      <dgm:t>
        <a:bodyPr/>
        <a:lstStyle/>
        <a:p>
          <a:endParaRPr lang="ru-RU"/>
        </a:p>
      </dgm:t>
    </dgm:pt>
    <dgm:pt modelId="{F637FC89-6547-4D17-A9E6-DCE40DA56C5D}" type="sibTrans" cxnId="{A0926EDA-69B3-43BF-BC75-8FB18BB18F1E}">
      <dgm:prSet/>
      <dgm:spPr/>
      <dgm:t>
        <a:bodyPr/>
        <a:lstStyle/>
        <a:p>
          <a:endParaRPr lang="ru-RU"/>
        </a:p>
      </dgm:t>
    </dgm:pt>
    <dgm:pt modelId="{A080F477-FB11-47CF-A168-40F0D94287CA}">
      <dgm:prSet phldrT="[Text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054E0E75-6B97-475E-B035-B0F008906E17}" type="parTrans" cxnId="{BCBFF1CA-ABD3-4C24-A9B9-A6DA76A098A3}">
      <dgm:prSet/>
      <dgm:spPr/>
      <dgm:t>
        <a:bodyPr/>
        <a:lstStyle/>
        <a:p>
          <a:endParaRPr lang="ru-RU"/>
        </a:p>
      </dgm:t>
    </dgm:pt>
    <dgm:pt modelId="{50E976C9-3B8A-4F6C-BB29-B461A5B950D1}" type="sibTrans" cxnId="{BCBFF1CA-ABD3-4C24-A9B9-A6DA76A098A3}">
      <dgm:prSet/>
      <dgm:spPr/>
      <dgm:t>
        <a:bodyPr/>
        <a:lstStyle/>
        <a:p>
          <a:endParaRPr lang="ru-RU"/>
        </a:p>
      </dgm:t>
    </dgm:pt>
    <dgm:pt modelId="{7840B040-11C1-493F-8F7B-A3280476ED70}">
      <dgm:prSet phldrT="[Text]" custT="1"/>
      <dgm:spPr/>
      <dgm:t>
        <a:bodyPr/>
        <a:lstStyle/>
        <a:p>
          <a:r>
            <a:rPr lang="ru-RU" sz="1600" b="1" dirty="0" smtClean="0"/>
            <a:t>Включение видеокамер и звукового оборудования</a:t>
          </a:r>
          <a:endParaRPr lang="ru-RU" sz="1600" b="1" dirty="0"/>
        </a:p>
      </dgm:t>
    </dgm:pt>
    <dgm:pt modelId="{36BF1EEC-35E8-45E2-B780-E2BF98567F07}" type="parTrans" cxnId="{E77308AA-5D22-42D1-A6B7-62E033930027}">
      <dgm:prSet/>
      <dgm:spPr/>
      <dgm:t>
        <a:bodyPr/>
        <a:lstStyle/>
        <a:p>
          <a:endParaRPr lang="ru-RU"/>
        </a:p>
      </dgm:t>
    </dgm:pt>
    <dgm:pt modelId="{01D0BF62-65C2-431A-AFA4-C08DB53FE54C}" type="sibTrans" cxnId="{E77308AA-5D22-42D1-A6B7-62E033930027}">
      <dgm:prSet/>
      <dgm:spPr/>
      <dgm:t>
        <a:bodyPr/>
        <a:lstStyle/>
        <a:p>
          <a:endParaRPr lang="ru-RU"/>
        </a:p>
      </dgm:t>
    </dgm:pt>
    <dgm:pt modelId="{10C3C84E-DAFB-4329-A56A-C6A4DD635923}">
      <dgm:prSet phldrT="[Text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1C1BB21F-C2B9-4BE7-958A-AA7F833A18CE}" type="parTrans" cxnId="{0DC2A13B-4931-4427-BC7E-8B12787AAFC5}">
      <dgm:prSet/>
      <dgm:spPr/>
      <dgm:t>
        <a:bodyPr/>
        <a:lstStyle/>
        <a:p>
          <a:endParaRPr lang="ru-RU"/>
        </a:p>
      </dgm:t>
    </dgm:pt>
    <dgm:pt modelId="{393A8528-7A1A-408C-9026-3B03602394E1}" type="sibTrans" cxnId="{0DC2A13B-4931-4427-BC7E-8B12787AAFC5}">
      <dgm:prSet/>
      <dgm:spPr/>
      <dgm:t>
        <a:bodyPr/>
        <a:lstStyle/>
        <a:p>
          <a:endParaRPr lang="ru-RU"/>
        </a:p>
      </dgm:t>
    </dgm:pt>
    <dgm:pt modelId="{5C31BDD8-26B7-43D7-95F2-F76F5D80FCDF}">
      <dgm:prSet phldrT="[Text]" custT="1"/>
      <dgm:spPr/>
      <dgm:t>
        <a:bodyPr/>
        <a:lstStyle/>
        <a:p>
          <a:r>
            <a:rPr lang="ru-RU" sz="1600" b="1" dirty="0" smtClean="0"/>
            <a:t>Расстановка компонент на рабочем месте</a:t>
          </a:r>
          <a:endParaRPr lang="ru-RU" sz="1600" b="1" dirty="0"/>
        </a:p>
      </dgm:t>
    </dgm:pt>
    <dgm:pt modelId="{8ACC3650-BF77-4385-B423-F2C88931482A}" type="parTrans" cxnId="{6E38D1EA-75CC-4BA7-A8C3-2B6BCB2C2466}">
      <dgm:prSet/>
      <dgm:spPr/>
      <dgm:t>
        <a:bodyPr/>
        <a:lstStyle/>
        <a:p>
          <a:endParaRPr lang="ru-RU"/>
        </a:p>
      </dgm:t>
    </dgm:pt>
    <dgm:pt modelId="{C46A5F73-A209-492E-A4CE-6C744AF4330A}" type="sibTrans" cxnId="{6E38D1EA-75CC-4BA7-A8C3-2B6BCB2C2466}">
      <dgm:prSet/>
      <dgm:spPr/>
      <dgm:t>
        <a:bodyPr/>
        <a:lstStyle/>
        <a:p>
          <a:endParaRPr lang="ru-RU"/>
        </a:p>
      </dgm:t>
    </dgm:pt>
    <dgm:pt modelId="{2D4A57E4-0310-4527-AF61-1BBB294F1D11}">
      <dgm:prSet phldrT="[Text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57B2084F-B913-4BA4-A033-676BC2CBDEE7}" type="parTrans" cxnId="{70749066-7B13-4350-9043-2FAECFB90AB1}">
      <dgm:prSet/>
      <dgm:spPr/>
      <dgm:t>
        <a:bodyPr/>
        <a:lstStyle/>
        <a:p>
          <a:endParaRPr lang="ru-RU"/>
        </a:p>
      </dgm:t>
    </dgm:pt>
    <dgm:pt modelId="{A6B6303E-C49F-4E5B-B134-6D45F43DC511}" type="sibTrans" cxnId="{70749066-7B13-4350-9043-2FAECFB90AB1}">
      <dgm:prSet/>
      <dgm:spPr/>
      <dgm:t>
        <a:bodyPr/>
        <a:lstStyle/>
        <a:p>
          <a:endParaRPr lang="ru-RU"/>
        </a:p>
      </dgm:t>
    </dgm:pt>
    <dgm:pt modelId="{4576123E-1E91-4D01-9AC3-C280DCD14645}">
      <dgm:prSet phldrT="[Text]" custT="1"/>
      <dgm:spPr/>
      <dgm:t>
        <a:bodyPr/>
        <a:lstStyle/>
        <a:p>
          <a:r>
            <a:rPr lang="ru-RU" sz="1600" b="1" dirty="0" smtClean="0"/>
            <a:t>Запуск приложений</a:t>
          </a:r>
          <a:endParaRPr lang="ru-RU" sz="1600" b="1" dirty="0"/>
        </a:p>
      </dgm:t>
    </dgm:pt>
    <dgm:pt modelId="{BAB4F734-BAF5-4632-B732-8EDA8829F4D3}" type="parTrans" cxnId="{5FA686D4-3A2A-4DE4-A4C3-F0CDBE0F1069}">
      <dgm:prSet/>
      <dgm:spPr/>
      <dgm:t>
        <a:bodyPr/>
        <a:lstStyle/>
        <a:p>
          <a:endParaRPr lang="ru-RU"/>
        </a:p>
      </dgm:t>
    </dgm:pt>
    <dgm:pt modelId="{048CB4D7-9C00-4C71-9C3C-BD3B7780EEFD}" type="sibTrans" cxnId="{5FA686D4-3A2A-4DE4-A4C3-F0CDBE0F1069}">
      <dgm:prSet/>
      <dgm:spPr/>
      <dgm:t>
        <a:bodyPr/>
        <a:lstStyle/>
        <a:p>
          <a:endParaRPr lang="ru-RU"/>
        </a:p>
      </dgm:t>
    </dgm:pt>
    <dgm:pt modelId="{3DF58ABF-AF4E-48A5-8703-429BE88B2AFD}">
      <dgm:prSet phldrT="[Text]"/>
      <dgm:spPr/>
      <dgm:t>
        <a:bodyPr/>
        <a:lstStyle/>
        <a:p>
          <a:r>
            <a:rPr lang="ru-RU" dirty="0" smtClean="0"/>
            <a:t>7</a:t>
          </a:r>
          <a:endParaRPr lang="ru-RU" dirty="0"/>
        </a:p>
      </dgm:t>
    </dgm:pt>
    <dgm:pt modelId="{7AE5493B-0416-427A-96B5-17D60402D2E3}" type="parTrans" cxnId="{17BDF9FA-0B6F-4381-AFD2-81523D27E207}">
      <dgm:prSet/>
      <dgm:spPr/>
      <dgm:t>
        <a:bodyPr/>
        <a:lstStyle/>
        <a:p>
          <a:endParaRPr lang="ru-RU"/>
        </a:p>
      </dgm:t>
    </dgm:pt>
    <dgm:pt modelId="{39430A7F-4DBC-4534-A93F-01A099C4FF8C}" type="sibTrans" cxnId="{17BDF9FA-0B6F-4381-AFD2-81523D27E207}">
      <dgm:prSet/>
      <dgm:spPr/>
      <dgm:t>
        <a:bodyPr/>
        <a:lstStyle/>
        <a:p>
          <a:endParaRPr lang="ru-RU"/>
        </a:p>
      </dgm:t>
    </dgm:pt>
    <dgm:pt modelId="{0DB77F23-9947-43F7-ADCD-488E5A68C7CB}">
      <dgm:prSet phldrT="[Text]" custT="1"/>
      <dgm:spPr/>
      <dgm:t>
        <a:bodyPr/>
        <a:lstStyle/>
        <a:p>
          <a:r>
            <a:rPr lang="ru-RU" sz="1600" b="1" dirty="0" smtClean="0"/>
            <a:t>Настройки видео, </a:t>
          </a:r>
          <a:r>
            <a:rPr lang="ru-RU" sz="1600" b="1" dirty="0" err="1" smtClean="0"/>
            <a:t>кеинга</a:t>
          </a:r>
          <a:r>
            <a:rPr lang="ru-RU" sz="1600" b="1" dirty="0" smtClean="0"/>
            <a:t> и звука</a:t>
          </a:r>
          <a:endParaRPr lang="ru-RU" sz="1600" b="1" dirty="0"/>
        </a:p>
      </dgm:t>
    </dgm:pt>
    <dgm:pt modelId="{7E57C388-E01E-4C91-BA56-1267CF3678ED}" type="parTrans" cxnId="{D125669A-29C1-4CE4-964F-29BEF46E78BA}">
      <dgm:prSet/>
      <dgm:spPr/>
      <dgm:t>
        <a:bodyPr/>
        <a:lstStyle/>
        <a:p>
          <a:endParaRPr lang="ru-RU"/>
        </a:p>
      </dgm:t>
    </dgm:pt>
    <dgm:pt modelId="{159E7B70-5D62-494D-AD1F-B3003E0468CD}" type="sibTrans" cxnId="{D125669A-29C1-4CE4-964F-29BEF46E78BA}">
      <dgm:prSet/>
      <dgm:spPr/>
      <dgm:t>
        <a:bodyPr/>
        <a:lstStyle/>
        <a:p>
          <a:endParaRPr lang="ru-RU"/>
        </a:p>
      </dgm:t>
    </dgm:pt>
    <dgm:pt modelId="{AAEF21DC-DC01-44BE-84D1-8513105C5BEE}">
      <dgm:prSet phldrT="[Text]"/>
      <dgm:spPr/>
      <dgm:t>
        <a:bodyPr/>
        <a:lstStyle/>
        <a:p>
          <a:r>
            <a:rPr lang="ru-RU" dirty="0" smtClean="0"/>
            <a:t>8</a:t>
          </a:r>
          <a:endParaRPr lang="ru-RU" dirty="0"/>
        </a:p>
      </dgm:t>
    </dgm:pt>
    <dgm:pt modelId="{00626C31-6F47-4E9A-9BFE-9B1B8AF19AF8}" type="parTrans" cxnId="{70D7B4BF-E036-4C97-891B-C1E1DEB6C256}">
      <dgm:prSet/>
      <dgm:spPr/>
      <dgm:t>
        <a:bodyPr/>
        <a:lstStyle/>
        <a:p>
          <a:endParaRPr lang="ru-RU"/>
        </a:p>
      </dgm:t>
    </dgm:pt>
    <dgm:pt modelId="{5C8B6738-C72B-4E9E-AE03-1114FA4DD296}" type="sibTrans" cxnId="{70D7B4BF-E036-4C97-891B-C1E1DEB6C256}">
      <dgm:prSet/>
      <dgm:spPr/>
      <dgm:t>
        <a:bodyPr/>
        <a:lstStyle/>
        <a:p>
          <a:endParaRPr lang="ru-RU"/>
        </a:p>
      </dgm:t>
    </dgm:pt>
    <dgm:pt modelId="{D0F2CC54-2038-473E-9DF4-0B7251F9042F}">
      <dgm:prSet phldrT="[Text]" custT="1"/>
      <dgm:spPr/>
      <dgm:t>
        <a:bodyPr/>
        <a:lstStyle/>
        <a:p>
          <a:r>
            <a:rPr lang="ru-RU" sz="1600" b="1" dirty="0" smtClean="0"/>
            <a:t>Включение записи/вещания в сеть</a:t>
          </a:r>
          <a:endParaRPr lang="ru-RU" sz="1600" b="1" dirty="0"/>
        </a:p>
      </dgm:t>
    </dgm:pt>
    <dgm:pt modelId="{7BAE2B89-5CF2-41AA-BA17-BCBF35BD2C67}" type="parTrans" cxnId="{52A24CEC-3077-4FD9-8830-A9AF9581FDDD}">
      <dgm:prSet/>
      <dgm:spPr/>
      <dgm:t>
        <a:bodyPr/>
        <a:lstStyle/>
        <a:p>
          <a:endParaRPr lang="ru-RU"/>
        </a:p>
      </dgm:t>
    </dgm:pt>
    <dgm:pt modelId="{0966BA7D-4156-49A1-8DAA-0B21B6583655}" type="sibTrans" cxnId="{52A24CEC-3077-4FD9-8830-A9AF9581FDDD}">
      <dgm:prSet/>
      <dgm:spPr/>
      <dgm:t>
        <a:bodyPr/>
        <a:lstStyle/>
        <a:p>
          <a:endParaRPr lang="ru-RU"/>
        </a:p>
      </dgm:t>
    </dgm:pt>
    <dgm:pt modelId="{CCB9C12D-6532-48C8-86A6-206146F94DBE}" type="pres">
      <dgm:prSet presAssocID="{9BA911A7-40CA-458C-99A9-FB83C0D1353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C4030A-056B-403C-A89A-C33E4D987A3E}" type="pres">
      <dgm:prSet presAssocID="{AD91F6F6-B6CD-4707-B538-8E057F39C841}" presName="composite" presStyleCnt="0"/>
      <dgm:spPr/>
    </dgm:pt>
    <dgm:pt modelId="{D7BDE6B7-E9B2-4A3F-9D95-BF0CB645E62A}" type="pres">
      <dgm:prSet presAssocID="{AD91F6F6-B6CD-4707-B538-8E057F39C841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24D8-EE68-447C-96B3-1DF693BC4EEE}" type="pres">
      <dgm:prSet presAssocID="{AD91F6F6-B6CD-4707-B538-8E057F39C841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E9F76-E0C1-4912-A8C4-8498C7D098AD}" type="pres">
      <dgm:prSet presAssocID="{662A6705-5D95-4AA7-BFDC-D322876BF0F8}" presName="sp" presStyleCnt="0"/>
      <dgm:spPr/>
    </dgm:pt>
    <dgm:pt modelId="{1EE8D4B1-D101-4E3A-BE81-B24671E65027}" type="pres">
      <dgm:prSet presAssocID="{9D796359-02D7-48AA-8ADA-408BBD94C936}" presName="composite" presStyleCnt="0"/>
      <dgm:spPr/>
    </dgm:pt>
    <dgm:pt modelId="{BA8CFEFF-6A1E-4B07-B990-BD990E51BE35}" type="pres">
      <dgm:prSet presAssocID="{9D796359-02D7-48AA-8ADA-408BBD94C936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CF16C-E86B-441F-9E09-9D97BEC039B2}" type="pres">
      <dgm:prSet presAssocID="{9D796359-02D7-48AA-8ADA-408BBD94C936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AD2E6-2179-4A89-9173-24D4FE2CC064}" type="pres">
      <dgm:prSet presAssocID="{42D99A8D-A256-43A9-97D5-4503EAE8B621}" presName="sp" presStyleCnt="0"/>
      <dgm:spPr/>
    </dgm:pt>
    <dgm:pt modelId="{FEB0FC4E-ADA4-4C16-BA84-3541DE34E5E7}" type="pres">
      <dgm:prSet presAssocID="{AE785E08-624B-43D6-9E16-4C9345442F72}" presName="composite" presStyleCnt="0"/>
      <dgm:spPr/>
    </dgm:pt>
    <dgm:pt modelId="{1328B945-E8E3-4B7C-A846-0838687FDE01}" type="pres">
      <dgm:prSet presAssocID="{AE785E08-624B-43D6-9E16-4C9345442F72}" presName="parentText" presStyleLbl="alignNode1" presStyleIdx="2" presStyleCnt="8" custLinFactX="9399" custLinFactNeighborX="100000" custLinFactNeighborY="-162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B7AFB-1119-48E9-8353-896821747A2A}" type="pres">
      <dgm:prSet presAssocID="{AE785E08-624B-43D6-9E16-4C9345442F72}" presName="descendantText" presStyleLbl="alignAcc1" presStyleIdx="2" presStyleCnt="8" custScaleX="92756" custScaleY="151864" custLinFactNeighborX="6717" custLinFactNeighborY="-22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A6F5B-D4FD-4CB8-B756-2F72342096B6}" type="pres">
      <dgm:prSet presAssocID="{C5A90D87-D68F-4208-A433-EF8976102AF0}" presName="sp" presStyleCnt="0"/>
      <dgm:spPr/>
    </dgm:pt>
    <dgm:pt modelId="{990F9884-3C8E-4DB1-BDAD-88AC8FA3E1C0}" type="pres">
      <dgm:prSet presAssocID="{A080F477-FB11-47CF-A168-40F0D94287CA}" presName="composite" presStyleCnt="0"/>
      <dgm:spPr/>
    </dgm:pt>
    <dgm:pt modelId="{80F06D67-FD83-4C62-B293-3DB48D75063C}" type="pres">
      <dgm:prSet presAssocID="{A080F477-FB11-47CF-A168-40F0D94287CA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CBE68-1625-4FDF-8465-247570E460F7}" type="pres">
      <dgm:prSet presAssocID="{A080F477-FB11-47CF-A168-40F0D94287CA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03211-C71E-4EE9-A999-C62D215BC215}" type="pres">
      <dgm:prSet presAssocID="{50E976C9-3B8A-4F6C-BB29-B461A5B950D1}" presName="sp" presStyleCnt="0"/>
      <dgm:spPr/>
    </dgm:pt>
    <dgm:pt modelId="{A39B0E6A-C370-4BDB-8920-CEA569A6AF0D}" type="pres">
      <dgm:prSet presAssocID="{10C3C84E-DAFB-4329-A56A-C6A4DD635923}" presName="composite" presStyleCnt="0"/>
      <dgm:spPr/>
    </dgm:pt>
    <dgm:pt modelId="{D502DC0D-E775-4D5C-92D2-7C30CA32BF38}" type="pres">
      <dgm:prSet presAssocID="{10C3C84E-DAFB-4329-A56A-C6A4DD635923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F1515-E8DE-4BB8-B87E-297DDEC28CD8}" type="pres">
      <dgm:prSet presAssocID="{10C3C84E-DAFB-4329-A56A-C6A4DD635923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C3531-A075-4533-BD4C-851DBBF495E9}" type="pres">
      <dgm:prSet presAssocID="{393A8528-7A1A-408C-9026-3B03602394E1}" presName="sp" presStyleCnt="0"/>
      <dgm:spPr/>
    </dgm:pt>
    <dgm:pt modelId="{9571D58A-57AA-4EEF-BE6C-516D006D5973}" type="pres">
      <dgm:prSet presAssocID="{2D4A57E4-0310-4527-AF61-1BBB294F1D11}" presName="composite" presStyleCnt="0"/>
      <dgm:spPr/>
    </dgm:pt>
    <dgm:pt modelId="{7B71BF93-8C44-4DB7-8350-1B08C0FB4C4C}" type="pres">
      <dgm:prSet presAssocID="{2D4A57E4-0310-4527-AF61-1BBB294F1D11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E5D3-6934-4C50-9CD9-31A3A212C4FD}" type="pres">
      <dgm:prSet presAssocID="{2D4A57E4-0310-4527-AF61-1BBB294F1D11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D06D3-2EDF-4875-A294-A8998F82067D}" type="pres">
      <dgm:prSet presAssocID="{A6B6303E-C49F-4E5B-B134-6D45F43DC511}" presName="sp" presStyleCnt="0"/>
      <dgm:spPr/>
    </dgm:pt>
    <dgm:pt modelId="{6884C9F4-8E9C-4E59-A6F2-52B43AA6EE8E}" type="pres">
      <dgm:prSet presAssocID="{3DF58ABF-AF4E-48A5-8703-429BE88B2AFD}" presName="composite" presStyleCnt="0"/>
      <dgm:spPr/>
    </dgm:pt>
    <dgm:pt modelId="{19E888A7-F6F0-4415-A037-EE0CB76DC32A}" type="pres">
      <dgm:prSet presAssocID="{3DF58ABF-AF4E-48A5-8703-429BE88B2AFD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9EEB7-0F47-4042-90D7-A2F829A32A51}" type="pres">
      <dgm:prSet presAssocID="{3DF58ABF-AF4E-48A5-8703-429BE88B2AFD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6BEF0-65FA-459A-88E1-B8A6AB4C21B8}" type="pres">
      <dgm:prSet presAssocID="{39430A7F-4DBC-4534-A93F-01A099C4FF8C}" presName="sp" presStyleCnt="0"/>
      <dgm:spPr/>
    </dgm:pt>
    <dgm:pt modelId="{5931CFCF-EAD1-474F-9817-E6353CE2789B}" type="pres">
      <dgm:prSet presAssocID="{AAEF21DC-DC01-44BE-84D1-8513105C5BEE}" presName="composite" presStyleCnt="0"/>
      <dgm:spPr/>
    </dgm:pt>
    <dgm:pt modelId="{D6F5A4BF-0691-440E-8A5A-A7D68457924E}" type="pres">
      <dgm:prSet presAssocID="{AAEF21DC-DC01-44BE-84D1-8513105C5BEE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BD7E8-486A-4403-9EF1-05A94890FA23}" type="pres">
      <dgm:prSet presAssocID="{AAEF21DC-DC01-44BE-84D1-8513105C5BEE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BFF1CA-ABD3-4C24-A9B9-A6DA76A098A3}" srcId="{9BA911A7-40CA-458C-99A9-FB83C0D1353C}" destId="{A080F477-FB11-47CF-A168-40F0D94287CA}" srcOrd="3" destOrd="0" parTransId="{054E0E75-6B97-475E-B035-B0F008906E17}" sibTransId="{50E976C9-3B8A-4F6C-BB29-B461A5B950D1}"/>
    <dgm:cxn modelId="{55532683-7B95-42E3-910A-D93B47FB921C}" type="presOf" srcId="{4576123E-1E91-4D01-9AC3-C280DCD14645}" destId="{30D1E5D3-6934-4C50-9CD9-31A3A212C4FD}" srcOrd="0" destOrd="0" presId="urn:microsoft.com/office/officeart/2005/8/layout/chevron2"/>
    <dgm:cxn modelId="{52A24CEC-3077-4FD9-8830-A9AF9581FDDD}" srcId="{AAEF21DC-DC01-44BE-84D1-8513105C5BEE}" destId="{D0F2CC54-2038-473E-9DF4-0B7251F9042F}" srcOrd="0" destOrd="0" parTransId="{7BAE2B89-5CF2-41AA-BA17-BCBF35BD2C67}" sibTransId="{0966BA7D-4156-49A1-8DAA-0B21B6583655}"/>
    <dgm:cxn modelId="{A0926EDA-69B3-43BF-BC75-8FB18BB18F1E}" srcId="{AE785E08-624B-43D6-9E16-4C9345442F72}" destId="{9636A53A-6F6E-4F9B-BE82-FD9A23BC00B0}" srcOrd="2" destOrd="0" parTransId="{EFD22611-E0AE-4ED9-A911-F5ED8BF84B65}" sibTransId="{F637FC89-6547-4D17-A9E6-DCE40DA56C5D}"/>
    <dgm:cxn modelId="{ED1E10F6-1556-4292-B0CD-00CFE7FC9A51}" type="presOf" srcId="{AE785E08-624B-43D6-9E16-4C9345442F72}" destId="{1328B945-E8E3-4B7C-A846-0838687FDE01}" srcOrd="0" destOrd="0" presId="urn:microsoft.com/office/officeart/2005/8/layout/chevron2"/>
    <dgm:cxn modelId="{C503FB49-86B8-494A-B8FB-908752C9123F}" srcId="{9BA911A7-40CA-458C-99A9-FB83C0D1353C}" destId="{AD91F6F6-B6CD-4707-B538-8E057F39C841}" srcOrd="0" destOrd="0" parTransId="{DF8CF8FD-C127-4A0C-8DBC-0639F6153795}" sibTransId="{662A6705-5D95-4AA7-BFDC-D322876BF0F8}"/>
    <dgm:cxn modelId="{1E755CD0-57D2-4120-8C55-F04D003558E1}" type="presOf" srcId="{9636A53A-6F6E-4F9B-BE82-FD9A23BC00B0}" destId="{5B5B7AFB-1119-48E9-8353-896821747A2A}" srcOrd="0" destOrd="2" presId="urn:microsoft.com/office/officeart/2005/8/layout/chevron2"/>
    <dgm:cxn modelId="{3AA59F0C-7794-4B13-8820-9675E1AEAD00}" type="presOf" srcId="{10C3C84E-DAFB-4329-A56A-C6A4DD635923}" destId="{D502DC0D-E775-4D5C-92D2-7C30CA32BF38}" srcOrd="0" destOrd="0" presId="urn:microsoft.com/office/officeart/2005/8/layout/chevron2"/>
    <dgm:cxn modelId="{B3E218B8-6A17-4380-8E4D-269EFE79DEB8}" type="presOf" srcId="{A080F477-FB11-47CF-A168-40F0D94287CA}" destId="{80F06D67-FD83-4C62-B293-3DB48D75063C}" srcOrd="0" destOrd="0" presId="urn:microsoft.com/office/officeart/2005/8/layout/chevron2"/>
    <dgm:cxn modelId="{F01679F0-E550-454A-B367-3E3E74A73247}" srcId="{AE785E08-624B-43D6-9E16-4C9345442F72}" destId="{B6758E6B-2A9D-4985-B89F-07AA9FDD6BF1}" srcOrd="1" destOrd="0" parTransId="{30884D97-7C5C-4682-AA28-D0B2EB2E95E0}" sibTransId="{E0A05B5D-E347-4DAF-8728-89B80412BD02}"/>
    <dgm:cxn modelId="{70749066-7B13-4350-9043-2FAECFB90AB1}" srcId="{9BA911A7-40CA-458C-99A9-FB83C0D1353C}" destId="{2D4A57E4-0310-4527-AF61-1BBB294F1D11}" srcOrd="5" destOrd="0" parTransId="{57B2084F-B913-4BA4-A033-676BC2CBDEE7}" sibTransId="{A6B6303E-C49F-4E5B-B134-6D45F43DC511}"/>
    <dgm:cxn modelId="{8117CBA8-358A-4119-BDD2-522E01185630}" type="presOf" srcId="{0DB77F23-9947-43F7-ADCD-488E5A68C7CB}" destId="{C2A9EEB7-0F47-4042-90D7-A2F829A32A51}" srcOrd="0" destOrd="0" presId="urn:microsoft.com/office/officeart/2005/8/layout/chevron2"/>
    <dgm:cxn modelId="{A2A038B9-0CE7-4B41-9106-4E1F5A7D3375}" type="presOf" srcId="{D0F2CC54-2038-473E-9DF4-0B7251F9042F}" destId="{40DBD7E8-486A-4403-9EF1-05A94890FA23}" srcOrd="0" destOrd="0" presId="urn:microsoft.com/office/officeart/2005/8/layout/chevron2"/>
    <dgm:cxn modelId="{ED2A997D-53F6-4016-A2F2-65E7F3AC15DC}" type="presOf" srcId="{9BA911A7-40CA-458C-99A9-FB83C0D1353C}" destId="{CCB9C12D-6532-48C8-86A6-206146F94DBE}" srcOrd="0" destOrd="0" presId="urn:microsoft.com/office/officeart/2005/8/layout/chevron2"/>
    <dgm:cxn modelId="{70D7B4BF-E036-4C97-891B-C1E1DEB6C256}" srcId="{9BA911A7-40CA-458C-99A9-FB83C0D1353C}" destId="{AAEF21DC-DC01-44BE-84D1-8513105C5BEE}" srcOrd="7" destOrd="0" parTransId="{00626C31-6F47-4E9A-9BFE-9B1B8AF19AF8}" sibTransId="{5C8B6738-C72B-4E9E-AE03-1114FA4DD296}"/>
    <dgm:cxn modelId="{65159F51-1C12-4F48-9C5B-E496AF68FEC2}" srcId="{AD91F6F6-B6CD-4707-B538-8E057F39C841}" destId="{BD8E89B7-ADD9-4412-BE9F-E5ED87175815}" srcOrd="0" destOrd="0" parTransId="{B7A85DB3-9E4D-40F4-88D5-C151EBEE242F}" sibTransId="{E613C280-1150-4D06-B0D7-1C00297EDF8F}"/>
    <dgm:cxn modelId="{5CF3CE3D-2110-4ACF-83B7-EA1EFB3DF89A}" type="presOf" srcId="{5C31BDD8-26B7-43D7-95F2-F76F5D80FCDF}" destId="{5A3F1515-E8DE-4BB8-B87E-297DDEC28CD8}" srcOrd="0" destOrd="0" presId="urn:microsoft.com/office/officeart/2005/8/layout/chevron2"/>
    <dgm:cxn modelId="{D125669A-29C1-4CE4-964F-29BEF46E78BA}" srcId="{3DF58ABF-AF4E-48A5-8703-429BE88B2AFD}" destId="{0DB77F23-9947-43F7-ADCD-488E5A68C7CB}" srcOrd="0" destOrd="0" parTransId="{7E57C388-E01E-4C91-BA56-1267CF3678ED}" sibTransId="{159E7B70-5D62-494D-AD1F-B3003E0468CD}"/>
    <dgm:cxn modelId="{64201501-2796-4BCC-8335-216DC2430680}" type="presOf" srcId="{9D796359-02D7-48AA-8ADA-408BBD94C936}" destId="{BA8CFEFF-6A1E-4B07-B990-BD990E51BE35}" srcOrd="0" destOrd="0" presId="urn:microsoft.com/office/officeart/2005/8/layout/chevron2"/>
    <dgm:cxn modelId="{C2D03C03-9FBE-49D2-A6BC-6E0D574F975B}" type="presOf" srcId="{AAEF21DC-DC01-44BE-84D1-8513105C5BEE}" destId="{D6F5A4BF-0691-440E-8A5A-A7D68457924E}" srcOrd="0" destOrd="0" presId="urn:microsoft.com/office/officeart/2005/8/layout/chevron2"/>
    <dgm:cxn modelId="{71274A81-438F-4FA1-8D82-204A2DAF5331}" type="presOf" srcId="{7840B040-11C1-493F-8F7B-A3280476ED70}" destId="{87DCBE68-1625-4FDF-8465-247570E460F7}" srcOrd="0" destOrd="0" presId="urn:microsoft.com/office/officeart/2005/8/layout/chevron2"/>
    <dgm:cxn modelId="{17BDF9FA-0B6F-4381-AFD2-81523D27E207}" srcId="{9BA911A7-40CA-458C-99A9-FB83C0D1353C}" destId="{3DF58ABF-AF4E-48A5-8703-429BE88B2AFD}" srcOrd="6" destOrd="0" parTransId="{7AE5493B-0416-427A-96B5-17D60402D2E3}" sibTransId="{39430A7F-4DBC-4534-A93F-01A099C4FF8C}"/>
    <dgm:cxn modelId="{5FA686D4-3A2A-4DE4-A4C3-F0CDBE0F1069}" srcId="{2D4A57E4-0310-4527-AF61-1BBB294F1D11}" destId="{4576123E-1E91-4D01-9AC3-C280DCD14645}" srcOrd="0" destOrd="0" parTransId="{BAB4F734-BAF5-4632-B732-8EDA8829F4D3}" sibTransId="{048CB4D7-9C00-4C71-9C3C-BD3B7780EEFD}"/>
    <dgm:cxn modelId="{6E38D1EA-75CC-4BA7-A8C3-2B6BCB2C2466}" srcId="{10C3C84E-DAFB-4329-A56A-C6A4DD635923}" destId="{5C31BDD8-26B7-43D7-95F2-F76F5D80FCDF}" srcOrd="0" destOrd="0" parTransId="{8ACC3650-BF77-4385-B423-F2C88931482A}" sibTransId="{C46A5F73-A209-492E-A4CE-6C744AF4330A}"/>
    <dgm:cxn modelId="{E77308AA-5D22-42D1-A6B7-62E033930027}" srcId="{A080F477-FB11-47CF-A168-40F0D94287CA}" destId="{7840B040-11C1-493F-8F7B-A3280476ED70}" srcOrd="0" destOrd="0" parTransId="{36BF1EEC-35E8-45E2-B780-E2BF98567F07}" sibTransId="{01D0BF62-65C2-431A-AFA4-C08DB53FE54C}"/>
    <dgm:cxn modelId="{48AD3E4C-AB96-427C-878D-0863A4F67F18}" type="presOf" srcId="{3DF58ABF-AF4E-48A5-8703-429BE88B2AFD}" destId="{19E888A7-F6F0-4415-A037-EE0CB76DC32A}" srcOrd="0" destOrd="0" presId="urn:microsoft.com/office/officeart/2005/8/layout/chevron2"/>
    <dgm:cxn modelId="{0DC2A13B-4931-4427-BC7E-8B12787AAFC5}" srcId="{9BA911A7-40CA-458C-99A9-FB83C0D1353C}" destId="{10C3C84E-DAFB-4329-A56A-C6A4DD635923}" srcOrd="4" destOrd="0" parTransId="{1C1BB21F-C2B9-4BE7-958A-AA7F833A18CE}" sibTransId="{393A8528-7A1A-408C-9026-3B03602394E1}"/>
    <dgm:cxn modelId="{C2D8B52A-9D08-4D6E-8CC4-1C56559420E8}" type="presOf" srcId="{2D4A57E4-0310-4527-AF61-1BBB294F1D11}" destId="{7B71BF93-8C44-4DB7-8350-1B08C0FB4C4C}" srcOrd="0" destOrd="0" presId="urn:microsoft.com/office/officeart/2005/8/layout/chevron2"/>
    <dgm:cxn modelId="{C328F4E3-9F71-4F58-A6B6-3B9CA3749C28}" srcId="{AE785E08-624B-43D6-9E16-4C9345442F72}" destId="{A3F2EDEA-FD20-4BE4-9A24-8C304DB60EA5}" srcOrd="0" destOrd="0" parTransId="{214F062F-324D-42CC-A536-8C1F18417C56}" sibTransId="{AF4C5CD9-4B8A-4A29-BF25-44FE026FBE3E}"/>
    <dgm:cxn modelId="{03916488-D141-4757-A1F7-A049C4ABD6C0}" type="presOf" srcId="{A3F2EDEA-FD20-4BE4-9A24-8C304DB60EA5}" destId="{5B5B7AFB-1119-48E9-8353-896821747A2A}" srcOrd="0" destOrd="0" presId="urn:microsoft.com/office/officeart/2005/8/layout/chevron2"/>
    <dgm:cxn modelId="{C5C8A331-DF55-42B6-859F-4C3861EAD3BA}" type="presOf" srcId="{BD8E89B7-ADD9-4412-BE9F-E5ED87175815}" destId="{00A224D8-EE68-447C-96B3-1DF693BC4EEE}" srcOrd="0" destOrd="0" presId="urn:microsoft.com/office/officeart/2005/8/layout/chevron2"/>
    <dgm:cxn modelId="{27A10593-D084-4DA4-91DE-86175B9F3AB4}" type="presOf" srcId="{AD91F6F6-B6CD-4707-B538-8E057F39C841}" destId="{D7BDE6B7-E9B2-4A3F-9D95-BF0CB645E62A}" srcOrd="0" destOrd="0" presId="urn:microsoft.com/office/officeart/2005/8/layout/chevron2"/>
    <dgm:cxn modelId="{2A09115A-60FA-4F4F-B575-AEA3922DA284}" type="presOf" srcId="{A063526C-C472-4805-99B9-50EE46D97E69}" destId="{C5BCF16C-E86B-441F-9E09-9D97BEC039B2}" srcOrd="0" destOrd="0" presId="urn:microsoft.com/office/officeart/2005/8/layout/chevron2"/>
    <dgm:cxn modelId="{424A1CD7-4E5C-4FEC-B6B7-F278A5950CE3}" srcId="{9BA911A7-40CA-458C-99A9-FB83C0D1353C}" destId="{9D796359-02D7-48AA-8ADA-408BBD94C936}" srcOrd="1" destOrd="0" parTransId="{170A9234-B3A8-489D-A03D-CAF3EDEBD4D7}" sibTransId="{42D99A8D-A256-43A9-97D5-4503EAE8B621}"/>
    <dgm:cxn modelId="{4367A16E-B94D-4EE7-9537-F445BCAB75AB}" srcId="{9D796359-02D7-48AA-8ADA-408BBD94C936}" destId="{A063526C-C472-4805-99B9-50EE46D97E69}" srcOrd="0" destOrd="0" parTransId="{7A881173-8FCC-4864-A7C6-6755F90BDD77}" sibTransId="{58CF3564-2BCE-4633-A516-E5E178423F3A}"/>
    <dgm:cxn modelId="{A27AFE05-CEAB-460C-BF7B-ADAA1E9BE2FA}" srcId="{9BA911A7-40CA-458C-99A9-FB83C0D1353C}" destId="{AE785E08-624B-43D6-9E16-4C9345442F72}" srcOrd="2" destOrd="0" parTransId="{3C154E5F-2870-4B0B-AAF9-F29C56E3C16E}" sibTransId="{C5A90D87-D68F-4208-A433-EF8976102AF0}"/>
    <dgm:cxn modelId="{9142F330-C43B-4906-9E16-A5689AF661A8}" type="presOf" srcId="{B6758E6B-2A9D-4985-B89F-07AA9FDD6BF1}" destId="{5B5B7AFB-1119-48E9-8353-896821747A2A}" srcOrd="0" destOrd="1" presId="urn:microsoft.com/office/officeart/2005/8/layout/chevron2"/>
    <dgm:cxn modelId="{D85FA875-F0FA-4D84-80B7-21F3A34A2F30}" type="presParOf" srcId="{CCB9C12D-6532-48C8-86A6-206146F94DBE}" destId="{CCC4030A-056B-403C-A89A-C33E4D987A3E}" srcOrd="0" destOrd="0" presId="urn:microsoft.com/office/officeart/2005/8/layout/chevron2"/>
    <dgm:cxn modelId="{A0A85F80-2060-478D-8205-31E4491DA93E}" type="presParOf" srcId="{CCC4030A-056B-403C-A89A-C33E4D987A3E}" destId="{D7BDE6B7-E9B2-4A3F-9D95-BF0CB645E62A}" srcOrd="0" destOrd="0" presId="urn:microsoft.com/office/officeart/2005/8/layout/chevron2"/>
    <dgm:cxn modelId="{60D1B54D-D9B7-4592-9742-F6D2B760ABBE}" type="presParOf" srcId="{CCC4030A-056B-403C-A89A-C33E4D987A3E}" destId="{00A224D8-EE68-447C-96B3-1DF693BC4EEE}" srcOrd="1" destOrd="0" presId="urn:microsoft.com/office/officeart/2005/8/layout/chevron2"/>
    <dgm:cxn modelId="{88BD2D18-35FD-4622-BB18-436A78ED1EDE}" type="presParOf" srcId="{CCB9C12D-6532-48C8-86A6-206146F94DBE}" destId="{F01E9F76-E0C1-4912-A8C4-8498C7D098AD}" srcOrd="1" destOrd="0" presId="urn:microsoft.com/office/officeart/2005/8/layout/chevron2"/>
    <dgm:cxn modelId="{F6D5BFD3-6F51-4FE2-AA18-7C4C914FBD33}" type="presParOf" srcId="{CCB9C12D-6532-48C8-86A6-206146F94DBE}" destId="{1EE8D4B1-D101-4E3A-BE81-B24671E65027}" srcOrd="2" destOrd="0" presId="urn:microsoft.com/office/officeart/2005/8/layout/chevron2"/>
    <dgm:cxn modelId="{E324AB2D-5803-45B7-AF63-05BB92681232}" type="presParOf" srcId="{1EE8D4B1-D101-4E3A-BE81-B24671E65027}" destId="{BA8CFEFF-6A1E-4B07-B990-BD990E51BE35}" srcOrd="0" destOrd="0" presId="urn:microsoft.com/office/officeart/2005/8/layout/chevron2"/>
    <dgm:cxn modelId="{C67EC55B-14F1-40AC-A875-F1F0E3C7106F}" type="presParOf" srcId="{1EE8D4B1-D101-4E3A-BE81-B24671E65027}" destId="{C5BCF16C-E86B-441F-9E09-9D97BEC039B2}" srcOrd="1" destOrd="0" presId="urn:microsoft.com/office/officeart/2005/8/layout/chevron2"/>
    <dgm:cxn modelId="{6B9B14AF-6688-4F06-8B9C-2A9A8E054B4C}" type="presParOf" srcId="{CCB9C12D-6532-48C8-86A6-206146F94DBE}" destId="{E1EAD2E6-2179-4A89-9173-24D4FE2CC064}" srcOrd="3" destOrd="0" presId="urn:microsoft.com/office/officeart/2005/8/layout/chevron2"/>
    <dgm:cxn modelId="{2F9A5E7D-4755-48BD-B286-9F6434512FF4}" type="presParOf" srcId="{CCB9C12D-6532-48C8-86A6-206146F94DBE}" destId="{FEB0FC4E-ADA4-4C16-BA84-3541DE34E5E7}" srcOrd="4" destOrd="0" presId="urn:microsoft.com/office/officeart/2005/8/layout/chevron2"/>
    <dgm:cxn modelId="{1914F9DF-116F-4E37-B0EB-3B7FCB5E5A45}" type="presParOf" srcId="{FEB0FC4E-ADA4-4C16-BA84-3541DE34E5E7}" destId="{1328B945-E8E3-4B7C-A846-0838687FDE01}" srcOrd="0" destOrd="0" presId="urn:microsoft.com/office/officeart/2005/8/layout/chevron2"/>
    <dgm:cxn modelId="{AEC2C96C-A72C-4E0D-A881-E8A6B39A9417}" type="presParOf" srcId="{FEB0FC4E-ADA4-4C16-BA84-3541DE34E5E7}" destId="{5B5B7AFB-1119-48E9-8353-896821747A2A}" srcOrd="1" destOrd="0" presId="urn:microsoft.com/office/officeart/2005/8/layout/chevron2"/>
    <dgm:cxn modelId="{C478E254-1827-4F0E-AFF4-4B471E8ED69E}" type="presParOf" srcId="{CCB9C12D-6532-48C8-86A6-206146F94DBE}" destId="{C1EA6F5B-D4FD-4CB8-B756-2F72342096B6}" srcOrd="5" destOrd="0" presId="urn:microsoft.com/office/officeart/2005/8/layout/chevron2"/>
    <dgm:cxn modelId="{8BFEC1EF-D07D-4FF2-8878-EDDFE52639B6}" type="presParOf" srcId="{CCB9C12D-6532-48C8-86A6-206146F94DBE}" destId="{990F9884-3C8E-4DB1-BDAD-88AC8FA3E1C0}" srcOrd="6" destOrd="0" presId="urn:microsoft.com/office/officeart/2005/8/layout/chevron2"/>
    <dgm:cxn modelId="{3A3B880B-0025-40BD-A884-895925152524}" type="presParOf" srcId="{990F9884-3C8E-4DB1-BDAD-88AC8FA3E1C0}" destId="{80F06D67-FD83-4C62-B293-3DB48D75063C}" srcOrd="0" destOrd="0" presId="urn:microsoft.com/office/officeart/2005/8/layout/chevron2"/>
    <dgm:cxn modelId="{1A98496D-BEAA-4ACB-B77B-BF9B28C555FE}" type="presParOf" srcId="{990F9884-3C8E-4DB1-BDAD-88AC8FA3E1C0}" destId="{87DCBE68-1625-4FDF-8465-247570E460F7}" srcOrd="1" destOrd="0" presId="urn:microsoft.com/office/officeart/2005/8/layout/chevron2"/>
    <dgm:cxn modelId="{09B475A2-6D02-4270-8646-9CEF7256838A}" type="presParOf" srcId="{CCB9C12D-6532-48C8-86A6-206146F94DBE}" destId="{ED703211-C71E-4EE9-A999-C62D215BC215}" srcOrd="7" destOrd="0" presId="urn:microsoft.com/office/officeart/2005/8/layout/chevron2"/>
    <dgm:cxn modelId="{0F72AF48-A290-4490-A299-3C200E6E9DD2}" type="presParOf" srcId="{CCB9C12D-6532-48C8-86A6-206146F94DBE}" destId="{A39B0E6A-C370-4BDB-8920-CEA569A6AF0D}" srcOrd="8" destOrd="0" presId="urn:microsoft.com/office/officeart/2005/8/layout/chevron2"/>
    <dgm:cxn modelId="{DBF5F301-3A16-4BE0-923F-4ED4AA095CEA}" type="presParOf" srcId="{A39B0E6A-C370-4BDB-8920-CEA569A6AF0D}" destId="{D502DC0D-E775-4D5C-92D2-7C30CA32BF38}" srcOrd="0" destOrd="0" presId="urn:microsoft.com/office/officeart/2005/8/layout/chevron2"/>
    <dgm:cxn modelId="{5023DA62-3C09-4C1D-9CE1-20AF4D1ED3FE}" type="presParOf" srcId="{A39B0E6A-C370-4BDB-8920-CEA569A6AF0D}" destId="{5A3F1515-E8DE-4BB8-B87E-297DDEC28CD8}" srcOrd="1" destOrd="0" presId="urn:microsoft.com/office/officeart/2005/8/layout/chevron2"/>
    <dgm:cxn modelId="{F952CE15-4FF5-4765-834A-5271E114BFA5}" type="presParOf" srcId="{CCB9C12D-6532-48C8-86A6-206146F94DBE}" destId="{B9DC3531-A075-4533-BD4C-851DBBF495E9}" srcOrd="9" destOrd="0" presId="urn:microsoft.com/office/officeart/2005/8/layout/chevron2"/>
    <dgm:cxn modelId="{84268E1C-F478-47D4-AE27-08C33EC59A08}" type="presParOf" srcId="{CCB9C12D-6532-48C8-86A6-206146F94DBE}" destId="{9571D58A-57AA-4EEF-BE6C-516D006D5973}" srcOrd="10" destOrd="0" presId="urn:microsoft.com/office/officeart/2005/8/layout/chevron2"/>
    <dgm:cxn modelId="{B36A9DA5-1292-4698-AFBD-FCE5660C75FA}" type="presParOf" srcId="{9571D58A-57AA-4EEF-BE6C-516D006D5973}" destId="{7B71BF93-8C44-4DB7-8350-1B08C0FB4C4C}" srcOrd="0" destOrd="0" presId="urn:microsoft.com/office/officeart/2005/8/layout/chevron2"/>
    <dgm:cxn modelId="{9E8161B8-FAD5-4B75-9C55-A4222BCA7D83}" type="presParOf" srcId="{9571D58A-57AA-4EEF-BE6C-516D006D5973}" destId="{30D1E5D3-6934-4C50-9CD9-31A3A212C4FD}" srcOrd="1" destOrd="0" presId="urn:microsoft.com/office/officeart/2005/8/layout/chevron2"/>
    <dgm:cxn modelId="{B890ED0A-2CB8-41BA-B927-D749D8DE4E31}" type="presParOf" srcId="{CCB9C12D-6532-48C8-86A6-206146F94DBE}" destId="{37DD06D3-2EDF-4875-A294-A8998F82067D}" srcOrd="11" destOrd="0" presId="urn:microsoft.com/office/officeart/2005/8/layout/chevron2"/>
    <dgm:cxn modelId="{90E4C785-2E65-47ED-977C-0294C9BE386A}" type="presParOf" srcId="{CCB9C12D-6532-48C8-86A6-206146F94DBE}" destId="{6884C9F4-8E9C-4E59-A6F2-52B43AA6EE8E}" srcOrd="12" destOrd="0" presId="urn:microsoft.com/office/officeart/2005/8/layout/chevron2"/>
    <dgm:cxn modelId="{04D8BD2D-1F9A-4035-88A6-3E4DCEFA9194}" type="presParOf" srcId="{6884C9F4-8E9C-4E59-A6F2-52B43AA6EE8E}" destId="{19E888A7-F6F0-4415-A037-EE0CB76DC32A}" srcOrd="0" destOrd="0" presId="urn:microsoft.com/office/officeart/2005/8/layout/chevron2"/>
    <dgm:cxn modelId="{3EB840D6-E628-4C15-8044-4D59D477AE43}" type="presParOf" srcId="{6884C9F4-8E9C-4E59-A6F2-52B43AA6EE8E}" destId="{C2A9EEB7-0F47-4042-90D7-A2F829A32A51}" srcOrd="1" destOrd="0" presId="urn:microsoft.com/office/officeart/2005/8/layout/chevron2"/>
    <dgm:cxn modelId="{601A808F-414D-4982-BD81-378C01E333A2}" type="presParOf" srcId="{CCB9C12D-6532-48C8-86A6-206146F94DBE}" destId="{67C6BEF0-65FA-459A-88E1-B8A6AB4C21B8}" srcOrd="13" destOrd="0" presId="urn:microsoft.com/office/officeart/2005/8/layout/chevron2"/>
    <dgm:cxn modelId="{C6465C9F-EC70-447C-93D5-D594F0102789}" type="presParOf" srcId="{CCB9C12D-6532-48C8-86A6-206146F94DBE}" destId="{5931CFCF-EAD1-474F-9817-E6353CE2789B}" srcOrd="14" destOrd="0" presId="urn:microsoft.com/office/officeart/2005/8/layout/chevron2"/>
    <dgm:cxn modelId="{7B61EA97-4CC3-429C-B736-F0DEB732DC5C}" type="presParOf" srcId="{5931CFCF-EAD1-474F-9817-E6353CE2789B}" destId="{D6F5A4BF-0691-440E-8A5A-A7D68457924E}" srcOrd="0" destOrd="0" presId="urn:microsoft.com/office/officeart/2005/8/layout/chevron2"/>
    <dgm:cxn modelId="{F0ACC4D4-828B-4A8A-B096-CCCC69B6670A}" type="presParOf" srcId="{5931CFCF-EAD1-474F-9817-E6353CE2789B}" destId="{40DBD7E8-486A-4403-9EF1-05A94890FA23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E2F9836-70BA-489B-859F-6A37D176A497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7959A3-6702-4F6F-93C0-016FD07A4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711581-873C-46BE-A256-D516B66BEFE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E86D4E-ECFF-465F-83A4-257F708BC57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F5616C-FECD-4C14-B8A5-C1DE879D67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A3EAC-4E18-4273-ACDB-9F50D1F3C8F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BDCD0C-3C8D-4B89-A3A5-86508B178781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7F92DA-3C37-458B-A64C-E265B36AE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0087-2A51-46CF-AB35-07F721F1588C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0539-5AA3-41D1-9369-324FBC0D7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24EA-A835-4420-8CCC-54662FA326EF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02FF2-5B51-445F-B398-E1768934E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48C6-8ED8-4F24-957B-779F8D836A88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C7980-B5BE-467D-91AC-BA47228E8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7DC55E-20D0-4799-B330-53A0B7BD42FB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5A1A49-9BF5-4B1A-8ECA-EF19AB903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87B3-0654-488F-9097-686CC542D2D6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7B5E-BC12-49B1-89EA-0034E0CD4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8A9DD8-686F-4CFD-9C05-ACAD07DD50C5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04FEE2-975B-4ED8-8C37-073DAE7D9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AE02-3B0D-4FEC-9CE4-571789004F1F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E7C29-59D1-48B7-999F-A942456F1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DE2269-64C9-4C01-AF44-193EED433AE6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497797-E913-46CB-A898-776101580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7EC416-9193-4345-BE35-66BD339C3741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9E3666-11D0-40A1-B7DF-D8DA96CF1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E5766A-AF54-47D9-AA78-32A2A9A62F81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2D7FF3-6271-4EF0-8855-B990EA12D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EA3850F-E7E4-41D1-A10E-B7539E055DEB}" type="datetimeFigureOut">
              <a:rPr lang="ru-RU"/>
              <a:pPr>
                <a:defRPr/>
              </a:pPr>
              <a:t>18.08.2010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C09C394C-34F1-4616-81D8-27301088B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8" r:id="rId2"/>
    <p:sldLayoutId id="2147483684" r:id="rId3"/>
    <p:sldLayoutId id="2147483679" r:id="rId4"/>
    <p:sldLayoutId id="2147483685" r:id="rId5"/>
    <p:sldLayoutId id="2147483680" r:id="rId6"/>
    <p:sldLayoutId id="2147483686" r:id="rId7"/>
    <p:sldLayoutId id="2147483687" r:id="rId8"/>
    <p:sldLayoutId id="2147483688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3B3B3B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3B3B3B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8D89A4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arim.co.kr/product/vs2000/wmv/agriculture.wmv" TargetMode="External"/><Relationship Id="rId5" Type="http://schemas.openxmlformats.org/officeDocument/2006/relationships/image" Target="../media/image64.png"/><Relationship Id="rId4" Type="http://schemas.openxmlformats.org/officeDocument/2006/relationships/hyperlink" Target="file:///E:\Advertisement_Materials\Marketing_Materials\VIDEOHigh\Algebra_01.wmv" TargetMode="External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file:///D:\Bbm\&#1056;&#1040;&#1041;&#1054;&#1058;&#1040;\Marketing_materials\&#1055;&#1088;&#1077;&#1079;&#1077;&#1085;&#1090;&#1077;&#1088;\PPT\PPT-REO.wmv" TargetMode="External"/><Relationship Id="rId1" Type="http://schemas.openxmlformats.org/officeDocument/2006/relationships/video" Target="ConventionalPresentation-Demo.wmv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3571876"/>
            <a:ext cx="7407275" cy="147161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satMod val="130000"/>
                  </a:schemeClr>
                </a:solidFill>
              </a:rPr>
              <a:t>Система подготовки и интерактивного управления </a:t>
            </a:r>
            <a:r>
              <a:rPr lang="ru-RU" sz="2400" b="1" dirty="0" err="1" smtClean="0">
                <a:solidFill>
                  <a:schemeClr val="tx2">
                    <a:satMod val="130000"/>
                  </a:schemeClr>
                </a:solidFill>
              </a:rPr>
              <a:t>мультимедийными</a:t>
            </a:r>
            <a:r>
              <a:rPr lang="ru-RU" sz="2400" b="1" dirty="0" smtClean="0">
                <a:solidFill>
                  <a:schemeClr val="tx2">
                    <a:satMod val="130000"/>
                  </a:schemeClr>
                </a:solidFill>
              </a:rPr>
              <a:t> презентациями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Презентер»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786188" y="62150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rbel" pitchFamily="34" charset="0"/>
              </a:rPr>
              <a:t>2010 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422" y="1000108"/>
            <a:ext cx="5143536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/>
              <a:t>Виртуальный</a:t>
            </a:r>
            <a:r>
              <a:rPr lang="en-US" sz="4800" b="1" i="1" dirty="0"/>
              <a:t/>
            </a:r>
            <a:br>
              <a:rPr lang="en-US" sz="4800" b="1" i="1" dirty="0"/>
            </a:br>
            <a:r>
              <a:rPr lang="en-US" sz="4800" b="1" i="1" dirty="0" smtClean="0"/>
              <a:t>Презентер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Поддерживаемые данные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00166" y="1071546"/>
          <a:ext cx="707236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85852" y="357166"/>
            <a:ext cx="7610497" cy="447694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Варианты использования 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VR PRESENTER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142976" y="1071546"/>
            <a:ext cx="2388275" cy="59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marL="27432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2000" dirty="0" smtClean="0">
                <a:solidFill>
                  <a:schemeClr val="tx2">
                    <a:shade val="30000"/>
                    <a:satMod val="150000"/>
                  </a:schemeClr>
                </a:solidFill>
                <a:cs typeface="Arial" charset="0"/>
              </a:rPr>
              <a:t>Студийный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858016" y="1000108"/>
            <a:ext cx="1714512" cy="50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marL="27432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Мобильный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714744" y="1071546"/>
            <a:ext cx="20002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marL="27432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2000" dirty="0" smtClean="0">
                <a:solidFill>
                  <a:schemeClr val="tx2">
                    <a:shade val="30000"/>
                    <a:satMod val="150000"/>
                  </a:schemeClr>
                </a:solidFill>
                <a:cs typeface="Arial" charset="0"/>
              </a:rPr>
              <a:t>А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hade val="30000"/>
                    <a:satMod val="1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удиторный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" name="Picture 3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571612"/>
            <a:ext cx="1626626" cy="234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DSCN34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71612"/>
            <a:ext cx="3104977" cy="23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571612"/>
            <a:ext cx="1717647" cy="231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J:\РАБОТА\VS\Video_Materials\Virtual_Presenter_Demo\Korea_2007_07 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214818"/>
            <a:ext cx="3096845" cy="229656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00562" y="421481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Офисный </a:t>
            </a:r>
            <a:r>
              <a:rPr lang="ru-RU" dirty="0" smtClean="0">
                <a:sym typeface="Wingdings" pitchFamily="2" charset="2"/>
              </a:rPr>
              <a:t></a:t>
            </a:r>
            <a:endParaRPr lang="ru-RU" dirty="0"/>
          </a:p>
        </p:txBody>
      </p:sp>
      <p:pic>
        <p:nvPicPr>
          <p:cNvPr id="1027" name="Picture 3" descr="J:\РАБОТА\VS\Video_Materials\Virtual_Presenter_Demo\Korea_2007_07 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786322"/>
            <a:ext cx="2571768" cy="185152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000892" y="4286256"/>
            <a:ext cx="119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Интернет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1567" y="0"/>
            <a:ext cx="8229600" cy="5715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Проекты интегрированных систем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928670"/>
            <a:ext cx="2344737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143248"/>
            <a:ext cx="234315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285879" y="5214938"/>
            <a:ext cx="228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Университетское телевещание, </a:t>
            </a:r>
            <a:r>
              <a:rPr lang="en-US">
                <a:cs typeface="Arial" charset="0"/>
              </a:rPr>
              <a:t>KAIST University</a:t>
            </a:r>
            <a:r>
              <a:rPr lang="ru-RU">
                <a:cs typeface="Arial" charset="0"/>
              </a:rPr>
              <a:t>, Южная Корея</a:t>
            </a:r>
          </a:p>
        </p:txBody>
      </p:sp>
      <p:pic>
        <p:nvPicPr>
          <p:cNvPr id="15" name="Picture 3" descr="Photo-00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928670"/>
            <a:ext cx="1285875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SANY0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857232"/>
            <a:ext cx="2735262" cy="183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DSCN34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3571876"/>
            <a:ext cx="2143125" cy="160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" descr="DSCN34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3571876"/>
            <a:ext cx="2130425" cy="159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286254" y="5357813"/>
            <a:ext cx="4429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Студийно -лекционное оборудование интернет-вещания  в студии </a:t>
            </a:r>
            <a:r>
              <a:rPr lang="en-US">
                <a:cs typeface="Arial" charset="0"/>
              </a:rPr>
              <a:t>Kon TV (Je Ju Do island, S.Korea)</a:t>
            </a:r>
            <a:endParaRPr lang="ru-RU">
              <a:cs typeface="Arial" charset="0"/>
            </a:endParaRP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4286254" y="2786063"/>
            <a:ext cx="4357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cs typeface="Arial" charset="0"/>
              </a:rPr>
              <a:t>Kkottongnae</a:t>
            </a:r>
            <a:r>
              <a:rPr lang="ru-RU">
                <a:cs typeface="Arial" charset="0"/>
              </a:rPr>
              <a:t>  - медиа-центр христианской общины  в Южной Корее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28728" y="357166"/>
            <a:ext cx="7500937" cy="50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Варианты исполнения:</a:t>
            </a:r>
            <a:endParaRPr lang="ru-RU" sz="2800" dirty="0"/>
          </a:p>
        </p:txBody>
      </p:sp>
      <p:pic>
        <p:nvPicPr>
          <p:cNvPr id="13" name="Рисунок 10" descr="DSC_08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071546"/>
            <a:ext cx="2643206" cy="264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1" descr="DSC_08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071546"/>
            <a:ext cx="29289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2" descr="DSC_08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4286256"/>
            <a:ext cx="2770188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4" descr="Vai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214818"/>
            <a:ext cx="292893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43174" y="3786190"/>
            <a:ext cx="1316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Выставочный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00826" y="3786190"/>
            <a:ext cx="871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Трибуна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6286520"/>
            <a:ext cx="1201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Компактный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72264" y="6286520"/>
            <a:ext cx="116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Мобильный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Презентер»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214313"/>
            <a:ext cx="7500937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Состав оборудования*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428750" y="857250"/>
            <a:ext cx="4786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/>
            </a:pPr>
            <a:r>
              <a:rPr lang="ru-RU" b="1" dirty="0">
                <a:latin typeface="Corbel" pitchFamily="34" charset="0"/>
              </a:rPr>
              <a:t>Стойка для размещения оборудования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 dirty="0">
                <a:latin typeface="Corbel" pitchFamily="34" charset="0"/>
              </a:rPr>
              <a:t>Состав оборудования  слайд 1</a:t>
            </a: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1643063" y="6143625"/>
            <a:ext cx="6643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rbel" pitchFamily="34" charset="0"/>
              </a:rPr>
              <a:t>* - В зависимости от комплектации состав оборудования может быть изменен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1500188" y="2714625"/>
            <a:ext cx="4643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 dirty="0">
                <a:latin typeface="Corbel" pitchFamily="34" charset="0"/>
              </a:rPr>
              <a:t>Компьютер «Виртуальный Презентер»</a:t>
            </a:r>
          </a:p>
        </p:txBody>
      </p: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3643313" y="1285875"/>
            <a:ext cx="5000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rbel" pitchFamily="34" charset="0"/>
              </a:rPr>
              <a:t>Все оборудование, входящее в состав «Виртуального Презентера» монтируется в 19</a:t>
            </a:r>
            <a:r>
              <a:rPr lang="en-US" sz="1400" dirty="0">
                <a:latin typeface="Gill Sans MT" pitchFamily="34" charset="0"/>
              </a:rPr>
              <a:t>”</a:t>
            </a:r>
            <a:r>
              <a:rPr lang="ru-RU" sz="1400" dirty="0">
                <a:latin typeface="Corbel" pitchFamily="34" charset="0"/>
              </a:rPr>
              <a:t> стойку. Что позволяет решить проблемы с перемещением, размещением, хранением и защитой оборудования. В том числе с необходимостью постоянной коммутации  компонент при использовании «Презентера»</a:t>
            </a:r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1500188" y="4429125"/>
            <a:ext cx="5857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 dirty="0">
                <a:latin typeface="Corbel" pitchFamily="34" charset="0"/>
              </a:rPr>
              <a:t>Компьютер для записи данных и вещания в сеть</a:t>
            </a:r>
          </a:p>
        </p:txBody>
      </p:sp>
      <p:sp>
        <p:nvSpPr>
          <p:cNvPr id="9227" name="TextBox 15"/>
          <p:cNvSpPr txBox="1">
            <a:spLocks noChangeArrowheads="1"/>
          </p:cNvSpPr>
          <p:nvPr/>
        </p:nvSpPr>
        <p:spPr bwMode="auto">
          <a:xfrm>
            <a:off x="3643313" y="3071813"/>
            <a:ext cx="5000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rbel" pitchFamily="34" charset="0"/>
              </a:rPr>
              <a:t>Системный блок монтируется в специальном корпусе с дополнительной вентиляцией и усиленным блоком питания. Основу «Презентера» составляет мощный графический адаптер с 1Гб памяти. В состав входят платы ввода/вывода видео сигналов, плата захвата цифрового сигнала и обработки звуковых сигналов.</a:t>
            </a:r>
          </a:p>
        </p:txBody>
      </p:sp>
      <p:sp>
        <p:nvSpPr>
          <p:cNvPr id="9228" name="TextBox 16"/>
          <p:cNvSpPr txBox="1">
            <a:spLocks noChangeArrowheads="1"/>
          </p:cNvSpPr>
          <p:nvPr/>
        </p:nvSpPr>
        <p:spPr bwMode="auto">
          <a:xfrm>
            <a:off x="3643313" y="4857750"/>
            <a:ext cx="48577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rbel" pitchFamily="34" charset="0"/>
              </a:rPr>
              <a:t>Компьютер предназначен для обеспечения </a:t>
            </a:r>
            <a:r>
              <a:rPr lang="ru-RU" sz="1400" dirty="0" smtClean="0">
                <a:latin typeface="Corbel" pitchFamily="34" charset="0"/>
              </a:rPr>
              <a:t>одновременного </a:t>
            </a:r>
            <a:r>
              <a:rPr lang="ru-RU" sz="1400" dirty="0">
                <a:latin typeface="Corbel" pitchFamily="34" charset="0"/>
              </a:rPr>
              <a:t>вещания готовых видеоматериалов в сеть в формате </a:t>
            </a:r>
            <a:r>
              <a:rPr lang="en-US" sz="1400" dirty="0">
                <a:latin typeface="Gill Sans MT" pitchFamily="34" charset="0"/>
              </a:rPr>
              <a:t>Windows media </a:t>
            </a:r>
            <a:r>
              <a:rPr lang="ru-RU" sz="1400" dirty="0">
                <a:latin typeface="Corbel" pitchFamily="34" charset="0"/>
              </a:rPr>
              <a:t>или </a:t>
            </a:r>
            <a:r>
              <a:rPr lang="en-US" sz="1400" dirty="0">
                <a:latin typeface="Gill Sans MT" pitchFamily="34" charset="0"/>
              </a:rPr>
              <a:t>Adobe Flash</a:t>
            </a:r>
            <a:r>
              <a:rPr lang="ru-RU" sz="1400" dirty="0">
                <a:latin typeface="Corbel" pitchFamily="34" charset="0"/>
              </a:rPr>
              <a:t>. Так же имеется возможность записи видео на жесткий диск для последующего хранения, или подготовки </a:t>
            </a:r>
            <a:r>
              <a:rPr lang="en-US" sz="1400" dirty="0">
                <a:latin typeface="Gill Sans MT" pitchFamily="34" charset="0"/>
              </a:rPr>
              <a:t>DVD</a:t>
            </a:r>
            <a:r>
              <a:rPr lang="ru-RU" sz="1400" dirty="0">
                <a:latin typeface="Corbe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14438" y="214313"/>
            <a:ext cx="7550150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Состав оборудования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Состав оборудования  слайд 2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1000125" y="1214438"/>
            <a:ext cx="5214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Монитор </a:t>
            </a:r>
            <a:r>
              <a:rPr lang="en-US" sz="1600" b="1">
                <a:latin typeface="Gill Sans MT" pitchFamily="34" charset="0"/>
              </a:rPr>
              <a:t>Touch Screen</a:t>
            </a:r>
            <a:endParaRPr lang="ru-RU" sz="1600" b="1">
              <a:latin typeface="Corbel" pitchFamily="34" charset="0"/>
            </a:endParaRP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1071563" y="3000375"/>
            <a:ext cx="4000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Выходной монитор</a:t>
            </a:r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1071563" y="5191125"/>
            <a:ext cx="40005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Сплиттер</a:t>
            </a: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1214438" y="1571625"/>
            <a:ext cx="54292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Технология </a:t>
            </a:r>
            <a:r>
              <a:rPr lang="en-US" sz="1400">
                <a:latin typeface="Gill Sans MT" pitchFamily="34" charset="0"/>
              </a:rPr>
              <a:t>Touch Screen </a:t>
            </a:r>
            <a:r>
              <a:rPr lang="ru-RU" sz="1400">
                <a:latin typeface="Corbel" pitchFamily="34" charset="0"/>
              </a:rPr>
              <a:t>обеспечивается нанесением на поверхность монитора специального покрытия чувствительного к прикосновению. Таким образом обеспечивается простое управление процессом презентации (лекции) без отвлечения внимания преподавателя на процесс управления «Презентером»</a:t>
            </a:r>
          </a:p>
        </p:txBody>
      </p:sp>
      <p:sp>
        <p:nvSpPr>
          <p:cNvPr id="10250" name="TextBox 12"/>
          <p:cNvSpPr txBox="1">
            <a:spLocks noChangeArrowheads="1"/>
          </p:cNvSpPr>
          <p:nvPr/>
        </p:nvSpPr>
        <p:spPr bwMode="auto">
          <a:xfrm>
            <a:off x="1214438" y="3429000"/>
            <a:ext cx="55006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зависимости от ситуации выходной сигнал может быть как в видео так и в цифровом форматах. Это позволяет расширить спектр приложений «Презентера». В частности при проведении лекций можно использовать </a:t>
            </a:r>
            <a:r>
              <a:rPr lang="en-US" sz="1400">
                <a:latin typeface="Gill Sans MT" pitchFamily="34" charset="0"/>
              </a:rPr>
              <a:t>HDMI </a:t>
            </a:r>
            <a:r>
              <a:rPr lang="ru-RU" sz="1400">
                <a:latin typeface="Corbel" pitchFamily="34" charset="0"/>
              </a:rPr>
              <a:t>сигнал с разрешением до </a:t>
            </a:r>
            <a:r>
              <a:rPr lang="en-US" sz="1400">
                <a:latin typeface="Gill Sans MT" pitchFamily="34" charset="0"/>
              </a:rPr>
              <a:t>1920 x 1080</a:t>
            </a:r>
            <a:r>
              <a:rPr lang="ru-RU" sz="1400">
                <a:latin typeface="Corbel" pitchFamily="34" charset="0"/>
              </a:rPr>
              <a:t>.отображая его на современных ЖК мониторах или проекторах. В том числе в качестве выходного устройства можно использовать интерактивную доску.</a:t>
            </a:r>
          </a:p>
        </p:txBody>
      </p:sp>
      <p:sp>
        <p:nvSpPr>
          <p:cNvPr id="10251" name="TextBox 13"/>
          <p:cNvSpPr txBox="1">
            <a:spLocks noChangeArrowheads="1"/>
          </p:cNvSpPr>
          <p:nvPr/>
        </p:nvSpPr>
        <p:spPr bwMode="auto">
          <a:xfrm>
            <a:off x="1285875" y="5548313"/>
            <a:ext cx="728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Специальное устройство, позволяющее разветвлять выходной сигнал, направляя его одновременно на выходной монитор и устройство записи/вещания в сеть.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14438" y="214313"/>
            <a:ext cx="7550150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Состав оборудования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285875" y="785813"/>
            <a:ext cx="7072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2"/>
            </a:pPr>
            <a:r>
              <a:rPr lang="ru-RU" b="1">
                <a:latin typeface="Corbel" pitchFamily="34" charset="0"/>
              </a:rPr>
              <a:t>Видео</a:t>
            </a:r>
            <a:r>
              <a:rPr lang="en-US" b="1">
                <a:latin typeface="Gill Sans MT" pitchFamily="34" charset="0"/>
              </a:rPr>
              <a:t> </a:t>
            </a:r>
            <a:r>
              <a:rPr lang="ru-RU" b="1">
                <a:latin typeface="Corbel" pitchFamily="34" charset="0"/>
              </a:rPr>
              <a:t>оборудование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Состав оборудования  слайд 3</a:t>
            </a:r>
          </a:p>
        </p:txBody>
      </p:sp>
      <p:sp>
        <p:nvSpPr>
          <p:cNvPr id="11271" name="TextBox 15"/>
          <p:cNvSpPr txBox="1">
            <a:spLocks noChangeArrowheads="1"/>
          </p:cNvSpPr>
          <p:nvPr/>
        </p:nvSpPr>
        <p:spPr bwMode="auto">
          <a:xfrm>
            <a:off x="1000125" y="4090988"/>
            <a:ext cx="5000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Штатив для камеры</a:t>
            </a:r>
          </a:p>
        </p:txBody>
      </p:sp>
      <p:sp>
        <p:nvSpPr>
          <p:cNvPr id="11272" name="TextBox 16"/>
          <p:cNvSpPr txBox="1">
            <a:spLocks noChangeArrowheads="1"/>
          </p:cNvSpPr>
          <p:nvPr/>
        </p:nvSpPr>
        <p:spPr bwMode="auto">
          <a:xfrm>
            <a:off x="1357313" y="1143000"/>
            <a:ext cx="7429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Условно оборудование для обеспечения видео с лектором можно разделить на две группы: камеры со штативами и осветительный комплект. В зависимости от учреждения использующего «Презентер»  данное оборудование может быть самым разнообразным от бытовых видеокамер – до профессионального видеооборудования.</a:t>
            </a:r>
          </a:p>
        </p:txBody>
      </p:sp>
      <p:sp>
        <p:nvSpPr>
          <p:cNvPr id="11273" name="TextBox 17"/>
          <p:cNvSpPr txBox="1">
            <a:spLocks noChangeArrowheads="1"/>
          </p:cNvSpPr>
          <p:nvPr/>
        </p:nvSpPr>
        <p:spPr bwMode="auto">
          <a:xfrm>
            <a:off x="1000125" y="2071688"/>
            <a:ext cx="328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Камера</a:t>
            </a:r>
          </a:p>
        </p:txBody>
      </p:sp>
      <p:sp>
        <p:nvSpPr>
          <p:cNvPr id="11274" name="TextBox 18"/>
          <p:cNvSpPr txBox="1">
            <a:spLocks noChangeArrowheads="1"/>
          </p:cNvSpPr>
          <p:nvPr/>
        </p:nvSpPr>
        <p:spPr bwMode="auto">
          <a:xfrm>
            <a:off x="1000125" y="4376738"/>
            <a:ext cx="5000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Штатив для светильника</a:t>
            </a:r>
          </a:p>
        </p:txBody>
      </p:sp>
      <p:sp>
        <p:nvSpPr>
          <p:cNvPr id="11275" name="TextBox 19"/>
          <p:cNvSpPr txBox="1">
            <a:spLocks noChangeArrowheads="1"/>
          </p:cNvSpPr>
          <p:nvPr/>
        </p:nvSpPr>
        <p:spPr bwMode="auto">
          <a:xfrm>
            <a:off x="1000125" y="4643438"/>
            <a:ext cx="5000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Светильник</a:t>
            </a:r>
          </a:p>
        </p:txBody>
      </p:sp>
      <p:sp>
        <p:nvSpPr>
          <p:cNvPr id="11276" name="TextBox 21"/>
          <p:cNvSpPr txBox="1">
            <a:spLocks noChangeArrowheads="1"/>
          </p:cNvSpPr>
          <p:nvPr/>
        </p:nvSpPr>
        <p:spPr bwMode="auto">
          <a:xfrm>
            <a:off x="1357313" y="2357438"/>
            <a:ext cx="7429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Видеокамера призвана обеспечить качественное изображение лектора, для последующего его интегрирования с методическими материалами. В случае более сложных сценариев лекций (презентаций) возможно использование нескольких видеокамер. Например две: первая камера снимает лектора, вторая предмет лекции (например муляж молекулы, деталь в машиностроении и т.п.) Три: первая камера снимает лектора крупно, вторая в полный рост у доски, третья доску… и т.д. В том числе могут использоваться видеосигналы переданные по сети для обеспечения интерактивного взаимодействия с лектором, например при видео конференциях или дистанционного обучения.</a:t>
            </a:r>
          </a:p>
        </p:txBody>
      </p:sp>
      <p:sp>
        <p:nvSpPr>
          <p:cNvPr id="11277" name="TextBox 22"/>
          <p:cNvSpPr txBox="1">
            <a:spLocks noChangeArrowheads="1"/>
          </p:cNvSpPr>
          <p:nvPr/>
        </p:nvSpPr>
        <p:spPr bwMode="auto">
          <a:xfrm>
            <a:off x="1357313" y="5000625"/>
            <a:ext cx="742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обеспечения качественного видео изображения  в условиях обычной классной комнаты, либо конференц зала необходимо использование дополнительного освещения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14438" y="214313"/>
            <a:ext cx="7550150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Состав оборудования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Состав оборудования  слайд 4</a:t>
            </a:r>
          </a:p>
        </p:txBody>
      </p:sp>
      <p:sp>
        <p:nvSpPr>
          <p:cNvPr id="12294" name="TextBox 14"/>
          <p:cNvSpPr txBox="1">
            <a:spLocks noChangeArrowheads="1"/>
          </p:cNvSpPr>
          <p:nvPr/>
        </p:nvSpPr>
        <p:spPr bwMode="auto">
          <a:xfrm>
            <a:off x="1214438" y="785813"/>
            <a:ext cx="328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3"/>
            </a:pPr>
            <a:r>
              <a:rPr lang="ru-RU" b="1">
                <a:latin typeface="Corbel" pitchFamily="34" charset="0"/>
              </a:rPr>
              <a:t>Звуковое оборудование</a:t>
            </a:r>
          </a:p>
        </p:txBody>
      </p:sp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928688" y="1143000"/>
            <a:ext cx="2928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Радио</a:t>
            </a:r>
            <a:r>
              <a:rPr lang="en-US" sz="1600" b="1">
                <a:latin typeface="Gill Sans MT" pitchFamily="34" charset="0"/>
              </a:rPr>
              <a:t> </a:t>
            </a:r>
            <a:r>
              <a:rPr lang="ru-RU" sz="1600" b="1">
                <a:latin typeface="Corbel" pitchFamily="34" charset="0"/>
              </a:rPr>
              <a:t>петличка</a:t>
            </a:r>
          </a:p>
        </p:txBody>
      </p:sp>
      <p:sp>
        <p:nvSpPr>
          <p:cNvPr id="12296" name="TextBox 20"/>
          <p:cNvSpPr txBox="1">
            <a:spLocks noChangeArrowheads="1"/>
          </p:cNvSpPr>
          <p:nvPr/>
        </p:nvSpPr>
        <p:spPr bwMode="auto">
          <a:xfrm>
            <a:off x="1214438" y="2500313"/>
            <a:ext cx="3786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4"/>
            </a:pPr>
            <a:r>
              <a:rPr lang="ru-RU" b="1">
                <a:latin typeface="Corbel" pitchFamily="34" charset="0"/>
              </a:rPr>
              <a:t>Дополнительные аксессуары</a:t>
            </a:r>
          </a:p>
        </p:txBody>
      </p:sp>
      <p:sp>
        <p:nvSpPr>
          <p:cNvPr id="12297" name="TextBox 22"/>
          <p:cNvSpPr txBox="1">
            <a:spLocks noChangeArrowheads="1"/>
          </p:cNvSpPr>
          <p:nvPr/>
        </p:nvSpPr>
        <p:spPr bwMode="auto">
          <a:xfrm>
            <a:off x="928688" y="2857500"/>
            <a:ext cx="371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Штатив для фона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Фон для кеинга</a:t>
            </a:r>
          </a:p>
        </p:txBody>
      </p:sp>
      <p:sp>
        <p:nvSpPr>
          <p:cNvPr id="12298" name="TextBox 23"/>
          <p:cNvSpPr txBox="1">
            <a:spLocks noChangeArrowheads="1"/>
          </p:cNvSpPr>
          <p:nvPr/>
        </p:nvSpPr>
        <p:spPr bwMode="auto">
          <a:xfrm>
            <a:off x="928688" y="4786313"/>
            <a:ext cx="3714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Джойстик </a:t>
            </a:r>
            <a:r>
              <a:rPr lang="en-US" sz="1600" b="1">
                <a:latin typeface="Gill Sans MT" pitchFamily="34" charset="0"/>
              </a:rPr>
              <a:t>3D Connexion</a:t>
            </a:r>
            <a:endParaRPr lang="ru-RU" sz="1600" b="1">
              <a:latin typeface="Corbel" pitchFamily="34" charset="0"/>
            </a:endParaRPr>
          </a:p>
        </p:txBody>
      </p:sp>
      <p:sp>
        <p:nvSpPr>
          <p:cNvPr id="12299" name="TextBox 24"/>
          <p:cNvSpPr txBox="1">
            <a:spLocks noChangeArrowheads="1"/>
          </p:cNvSpPr>
          <p:nvPr/>
        </p:nvSpPr>
        <p:spPr bwMode="auto">
          <a:xfrm>
            <a:off x="1357313" y="1500188"/>
            <a:ext cx="5715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Использование миниатюрного радиомикрофона (радиопетлички) с передатчиком и приемником  позволяет преподавателю не заботится о необходимости отвлекаться на микрофон. Это дает преподавателю свободу перемещения в классе.</a:t>
            </a:r>
          </a:p>
        </p:txBody>
      </p:sp>
      <p:sp>
        <p:nvSpPr>
          <p:cNvPr id="12300" name="TextBox 25"/>
          <p:cNvSpPr txBox="1">
            <a:spLocks noChangeArrowheads="1"/>
          </p:cNvSpPr>
          <p:nvPr/>
        </p:nvSpPr>
        <p:spPr bwMode="auto">
          <a:xfrm>
            <a:off x="1357313" y="3429000"/>
            <a:ext cx="5715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«Кеинг» – это технология вычитания фона из видео сигнала. Для его работы необходимо чтобы фон позади преподавателя был однородным и цвет фона не имел общих оттенков с прической, одеждой и аксессуарами преподавателя. В случае «Виртуального презентера» очень удобно использовать мобильные переносные фоны на рамочной основе быстро монтируемые  на штативе.</a:t>
            </a:r>
          </a:p>
        </p:txBody>
      </p:sp>
      <p:sp>
        <p:nvSpPr>
          <p:cNvPr id="12301" name="TextBox 26"/>
          <p:cNvSpPr txBox="1">
            <a:spLocks noChangeArrowheads="1"/>
          </p:cNvSpPr>
          <p:nvPr/>
        </p:nvSpPr>
        <p:spPr bwMode="auto">
          <a:xfrm>
            <a:off x="1357313" y="5143500"/>
            <a:ext cx="5715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управления данными, положением виртуальных камер, а так же для 3-х мерной демонстрации объемных моделей очень удобно пользоваться специализированным оборудованем. В частности данный джойстик имеет 6 степеней свободы, легок в управлении, не занимает много места.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003425" y="214313"/>
            <a:ext cx="5854700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к работе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к работе   слайд 1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1500166" y="1000108"/>
          <a:ext cx="7429552" cy="499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142875"/>
            <a:ext cx="7407275" cy="6397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Работа в классе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500313" y="7858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Особенности установки оборудования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Работа в классе слайд 1</a:t>
            </a:r>
          </a:p>
        </p:txBody>
      </p:sp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1500188" y="1143000"/>
            <a:ext cx="4071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Работа с презентером и ЖК телевизором</a:t>
            </a:r>
          </a:p>
        </p:txBody>
      </p:sp>
      <p:pic>
        <p:nvPicPr>
          <p:cNvPr id="15367" name="Picture 12" descr="Workspace_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Workspace_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Workspace_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Workspace_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Workspace_0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Workspace_0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Workspace_1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429375" y="1785938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Стойка «</a:t>
            </a:r>
            <a:r>
              <a:rPr lang="ru-RU" dirty="0" err="1"/>
              <a:t>презентер-а</a:t>
            </a:r>
            <a:r>
              <a:rPr lang="ru-RU" dirty="0"/>
              <a:t>»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9375" y="2286000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Монитор </a:t>
            </a:r>
            <a:r>
              <a:rPr lang="en-US" dirty="0"/>
              <a:t>Touch screen</a:t>
            </a:r>
            <a:endParaRPr lang="ru-RU" dirty="0"/>
          </a:p>
        </p:txBody>
      </p:sp>
      <p:sp>
        <p:nvSpPr>
          <p:cNvPr id="22" name="Rectangle 21"/>
          <p:cNvSpPr/>
          <p:nvPr/>
        </p:nvSpPr>
        <p:spPr>
          <a:xfrm>
            <a:off x="6429375" y="2786063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ЖК Телевизор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29375" y="3286125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Фон для </a:t>
            </a:r>
            <a:r>
              <a:rPr lang="ru-RU" dirty="0" err="1"/>
              <a:t>кеинга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6429375" y="3786188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Видео камера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9375" y="4286250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Радиопетличка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00166" y="428604"/>
            <a:ext cx="7500937" cy="100013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Виртуальный </a:t>
            </a:r>
            <a:r>
              <a:rPr lang="ru-RU" sz="2800" dirty="0" err="1" smtClean="0"/>
              <a:t>Презентер</a:t>
            </a:r>
            <a:r>
              <a:rPr lang="ru-RU" sz="2800" dirty="0" smtClean="0"/>
              <a:t> – это ближайшее будущее презентационных технологий.</a:t>
            </a:r>
            <a:endParaRPr lang="ru-RU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1714480" y="1857364"/>
          <a:ext cx="6786610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142875"/>
            <a:ext cx="7407275" cy="6397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Работа в классе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500313" y="7858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rbel" pitchFamily="34" charset="0"/>
              </a:rPr>
              <a:t>Особенности установки оборудования</a:t>
            </a: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Работа в классе слайд 2</a:t>
            </a:r>
          </a:p>
        </p:txBody>
      </p:sp>
      <p:pic>
        <p:nvPicPr>
          <p:cNvPr id="13" name="Picture 12" descr="Workspace_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25"/>
          <p:cNvSpPr txBox="1">
            <a:spLocks noChangeArrowheads="1"/>
          </p:cNvSpPr>
          <p:nvPr/>
        </p:nvSpPr>
        <p:spPr bwMode="auto">
          <a:xfrm>
            <a:off x="1428750" y="1143000"/>
            <a:ext cx="3357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Работа с презентером и доской</a:t>
            </a:r>
          </a:p>
        </p:txBody>
      </p:sp>
      <p:pic>
        <p:nvPicPr>
          <p:cNvPr id="27" name="Picture 26" descr="Workspaced_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orkspaced_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Workspaced_0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Workspaced_0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Workspaced_0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Workspaced_0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Workspaced_10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0" y="1643063"/>
            <a:ext cx="5689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429375" y="2857500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Стойка «</a:t>
            </a:r>
            <a:r>
              <a:rPr lang="ru-RU" dirty="0" err="1"/>
              <a:t>презентер-а</a:t>
            </a:r>
            <a:r>
              <a:rPr lang="ru-RU" dirty="0"/>
              <a:t>»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9375" y="3357563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Монитор </a:t>
            </a:r>
            <a:r>
              <a:rPr lang="en-US" dirty="0"/>
              <a:t>Touch screen</a:t>
            </a:r>
            <a:endParaRPr lang="ru-RU" dirty="0"/>
          </a:p>
        </p:txBody>
      </p:sp>
      <p:sp>
        <p:nvSpPr>
          <p:cNvPr id="22" name="Rectangle 21"/>
          <p:cNvSpPr/>
          <p:nvPr/>
        </p:nvSpPr>
        <p:spPr>
          <a:xfrm>
            <a:off x="6429375" y="3857625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ЖК Телевизор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29375" y="4357688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Фон для </a:t>
            </a:r>
            <a:r>
              <a:rPr lang="ru-RU" dirty="0" err="1"/>
              <a:t>кеинга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6429375" y="4857750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Первая видео камера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9375" y="5857875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Радиопетличка</a:t>
            </a:r>
            <a:endParaRPr lang="ru-RU" dirty="0"/>
          </a:p>
        </p:txBody>
      </p:sp>
      <p:sp>
        <p:nvSpPr>
          <p:cNvPr id="34" name="Rectangle 33"/>
          <p:cNvSpPr/>
          <p:nvPr/>
        </p:nvSpPr>
        <p:spPr>
          <a:xfrm>
            <a:off x="6429375" y="5357813"/>
            <a:ext cx="2500313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Вторая видео камера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142875"/>
            <a:ext cx="7407275" cy="6397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Работа в классе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428750" y="1857375"/>
            <a:ext cx="521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Работа преподавателя с наглядным материалом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1428750" y="4572000"/>
            <a:ext cx="521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Работа учеников с наглядными материалами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6858000" y="6429375"/>
            <a:ext cx="21431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Работа в классе слайд 3</a:t>
            </a:r>
          </a:p>
        </p:txBody>
      </p: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5357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Работа с презентером и проектором</a:t>
            </a:r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1928813" y="1143000"/>
            <a:ext cx="6000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При работе преподавателя с проектором (интерактивной доской) расстановка оборудования схожа с предыдущими вариантами. Только в этом случае вместо ЖК телевизора будет экран.</a:t>
            </a:r>
          </a:p>
        </p:txBody>
      </p:sp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1928813" y="2286000"/>
            <a:ext cx="60007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	В процессе урока существует возможность использовать обычную доску с мелом в качестве одного из «виртуальных» объектов. На этом же «виртуальном» экране можно демонстрировать документы и их фрагменты, плакаты, карты  и т.п.	</a:t>
            </a:r>
          </a:p>
          <a:p>
            <a:pPr algn="just"/>
            <a:r>
              <a:rPr lang="ru-RU" sz="1400">
                <a:latin typeface="Corbel" pitchFamily="34" charset="0"/>
              </a:rPr>
              <a:t>	«Виртуальный презентер» позволяет использовать реальные объекты в процессе работы с методическими материалами и выводить их на большой экран с пояснениями преподавателя. Для этого необходимо установить дополнительную камеру, снимающую объект крупным планом.</a:t>
            </a:r>
          </a:p>
          <a:p>
            <a:pPr algn="just"/>
            <a:r>
              <a:rPr lang="ru-RU" sz="1400">
                <a:latin typeface="Corbel" pitchFamily="34" charset="0"/>
              </a:rPr>
              <a:t>	Это может быть актуально для маленьких предметов, которые сложно показать всему классу, для деталей больших объектов и т.д.</a:t>
            </a:r>
          </a:p>
        </p:txBody>
      </p:sp>
      <p:sp>
        <p:nvSpPr>
          <p:cNvPr id="17418" name="TextBox 15"/>
          <p:cNvSpPr txBox="1">
            <a:spLocks noChangeArrowheads="1"/>
          </p:cNvSpPr>
          <p:nvPr/>
        </p:nvSpPr>
        <p:spPr bwMode="auto">
          <a:xfrm>
            <a:off x="2000250" y="4929188"/>
            <a:ext cx="58578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течении урока преподаватель может привлекать к участию и учеников. Используя интерактивные средства взаимодействия (например джойстик) ученик может выполнять требуемые действия с методическим материалом повторяя действия учителя.  Выбирать нужные ответы из предложенных, работать с изображениями.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28728" y="357166"/>
            <a:ext cx="7500937" cy="50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Примеры:</a:t>
            </a:r>
            <a:endParaRPr lang="ru-RU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42984"/>
            <a:ext cx="31553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142984"/>
            <a:ext cx="344720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example_agricultur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4286256"/>
            <a:ext cx="2404107" cy="17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 descr="5학년 수학 (무늬 만들기)최진희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286256"/>
            <a:ext cx="2338518" cy="1785950"/>
          </a:xfrm>
          <a:prstGeom prst="rect">
            <a:avLst/>
          </a:prstGeom>
          <a:noFill/>
        </p:spPr>
      </p:pic>
      <p:pic>
        <p:nvPicPr>
          <p:cNvPr id="14" name="Picture 3" descr="ilsan_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4286256"/>
            <a:ext cx="2300152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Работа в конференц-зале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357313" y="857250"/>
            <a:ext cx="3857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Особенности установки оборудования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357313" y="2286000"/>
            <a:ext cx="6715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Самостоятельное управление презентацией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357313" y="3571875"/>
            <a:ext cx="6715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Работа в паре с оператором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1357313" y="4857750"/>
            <a:ext cx="6715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Взаимодействие с залом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Работа в конференц-зале слайд 1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1928813" y="1143000"/>
            <a:ext cx="60007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Большие залы предполагают наличие удаленного расположение компьютерного оборудования. В этом случае у лектора на столе остается лишь монитор </a:t>
            </a:r>
            <a:r>
              <a:rPr lang="en-US" sz="1400">
                <a:latin typeface="Gill Sans MT" pitchFamily="34" charset="0"/>
              </a:rPr>
              <a:t>Touch screen</a:t>
            </a:r>
            <a:r>
              <a:rPr lang="ru-RU" sz="1400">
                <a:latin typeface="Corbel" pitchFamily="34" charset="0"/>
              </a:rPr>
              <a:t>, джойстик и его собственный ноутбук (при необходимости). Расположение фона, камер и светильников зависит от манеры докладчика. Сидящий за столом, или стоящий на сцене.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1928813" y="2643188"/>
            <a:ext cx="6000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«Виртуальный презентер» имеет простой в обращении интерфейс управления сценарием презентации (уроком). Управление размером и положением видео учителя в кадре, запуск необходимых методических материалов осуществляются касанием одной из кнопок интерфейса.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1928813" y="3929063"/>
            <a:ext cx="6000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преподавателей, которые не могут управлять процессом самостоятельно существует возможность работы в паре с оператором. В этом случае оператор выполняет все необходимые манипуляции с презентером.</a:t>
            </a:r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1928813" y="5214938"/>
            <a:ext cx="6000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Одним из факторов  усиления эффекта  воздействия на слушателей является обратная связь с залом. Этого можно достичь используя дополнительную видео камеру   снимающую зал. В режиме вопрос-ответ камера может крупно показывать задающего вопрос.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28728" y="357166"/>
            <a:ext cx="7500937" cy="50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Примеры:</a:t>
            </a:r>
            <a:endParaRPr lang="ru-RU" sz="2800" dirty="0"/>
          </a:p>
        </p:txBody>
      </p:sp>
      <p:pic>
        <p:nvPicPr>
          <p:cNvPr id="10" name="Picture 5" descr="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928670"/>
            <a:ext cx="6182350" cy="4303727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4" name="Picture 6" descr="view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5000636"/>
            <a:ext cx="1223962" cy="919163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214810" y="5072074"/>
            <a:ext cx="1828800" cy="1295400"/>
            <a:chOff x="2496" y="2880"/>
            <a:chExt cx="1008" cy="707"/>
          </a:xfrm>
        </p:grpSpPr>
        <p:pic>
          <p:nvPicPr>
            <p:cNvPr id="18" name="Picture 6" descr="교실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96" y="2880"/>
              <a:ext cx="480" cy="32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9" name="Picture 7" descr="교실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3264"/>
              <a:ext cx="480" cy="32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0" name="Picture 8" descr="교실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2880"/>
              <a:ext cx="480" cy="32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1" name="Picture 9" descr="교실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96" y="3264"/>
              <a:ext cx="480" cy="32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26" name="Picture 4" descr="VRPESENTERkioskFro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357694"/>
            <a:ext cx="1052533" cy="1985574"/>
          </a:xfrm>
          <a:prstGeom prst="rect">
            <a:avLst/>
          </a:prstGeom>
          <a:noFill/>
        </p:spPr>
      </p:pic>
      <p:pic>
        <p:nvPicPr>
          <p:cNvPr id="16" name="Picture 4" descr="Shot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714884"/>
            <a:ext cx="1433132" cy="10350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Запись и вещание в сеть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357313" y="92868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Особенности подготовки оборудования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357313" y="3071813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Организация обратной связи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Вещание в сеть  слайд 1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1643063" y="1285875"/>
            <a:ext cx="60007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организации вещания урока в интернет сети  в  режиме реального времени требуется задействовать дополнительный компьютер входящий в состав презентера. Этот компьютер захватывает выходной сигнал с основного блока презентера, микширует его со звуком и подготавливает  выходное видео в требуемом для вещания формате. В настоящее время презентер способен отдавать в сеть видео в форматах </a:t>
            </a:r>
            <a:r>
              <a:rPr lang="en-US" sz="1400">
                <a:latin typeface="Gill Sans MT" pitchFamily="34" charset="0"/>
              </a:rPr>
              <a:t>windows media</a:t>
            </a:r>
            <a:r>
              <a:rPr lang="ru-RU" sz="1400">
                <a:latin typeface="Corbel" pitchFamily="34" charset="0"/>
              </a:rPr>
              <a:t> и </a:t>
            </a:r>
            <a:r>
              <a:rPr lang="en-US" sz="1400">
                <a:latin typeface="Gill Sans MT" pitchFamily="34" charset="0"/>
              </a:rPr>
              <a:t>adobe flash</a:t>
            </a:r>
            <a:r>
              <a:rPr lang="ru-RU" sz="1400">
                <a:latin typeface="Corbel" pitchFamily="34" charset="0"/>
              </a:rPr>
              <a:t>. Пользователю остается выбрать нужные разрешения, качество и подключить систему к сети.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1643063" y="3429000"/>
            <a:ext cx="6000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При организации теле-коференций в дополнение к возможности вещания в сеть можно использовать функцию воспроизведения видео из сети по </a:t>
            </a:r>
            <a:r>
              <a:rPr lang="en-US" sz="1400">
                <a:latin typeface="Gill Sans MT" pitchFamily="34" charset="0"/>
              </a:rPr>
              <a:t>IP</a:t>
            </a:r>
            <a:r>
              <a:rPr lang="ru-RU" sz="1400">
                <a:latin typeface="Corbel" pitchFamily="34" charset="0"/>
              </a:rPr>
              <a:t> протоколу. Данная функция так же присутствует в презентере.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1357313" y="4214813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rbel" pitchFamily="34" charset="0"/>
              </a:rPr>
              <a:t>Управление записью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1643063" y="4572000"/>
            <a:ext cx="6000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Еще одной функцией дополнительного компьютера является запись результата на диск. Используя стандартные средства </a:t>
            </a:r>
            <a:r>
              <a:rPr lang="en-US" sz="1400">
                <a:latin typeface="Gill Sans MT" pitchFamily="34" charset="0"/>
              </a:rPr>
              <a:t>Windows </a:t>
            </a:r>
            <a:r>
              <a:rPr lang="ru-RU" sz="1400">
                <a:latin typeface="Corbel" pitchFamily="34" charset="0"/>
              </a:rPr>
              <a:t>пользователь может записать видео в удобном для него формате для дальнейшего использования.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видео данных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285875" y="928688"/>
            <a:ext cx="335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/>
            </a:pPr>
            <a:r>
              <a:rPr lang="ru-RU" b="1">
                <a:latin typeface="Corbel" pitchFamily="34" charset="0"/>
              </a:rPr>
              <a:t>Подготовка видео клипов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видео данных слайд 1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285875" y="2357438"/>
            <a:ext cx="3500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2"/>
            </a:pPr>
            <a:r>
              <a:rPr lang="ru-RU" b="1">
                <a:latin typeface="Corbel" pitchFamily="34" charset="0"/>
              </a:rPr>
              <a:t>Размещение видеоклипов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1285875" y="4903788"/>
            <a:ext cx="6929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3"/>
            </a:pPr>
            <a:r>
              <a:rPr lang="ru-RU" b="1">
                <a:latin typeface="Corbel" pitchFamily="34" charset="0"/>
              </a:rPr>
              <a:t>Порядок воспроизведения видеоклипов в течении урока</a:t>
            </a:r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1571625" y="1214438"/>
            <a:ext cx="72151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«Виртуальный презентер» поддерживает большинство наиболее распространенных форматов записи видео. В том числе </a:t>
            </a:r>
            <a:r>
              <a:rPr lang="en-US" sz="1400">
                <a:latin typeface="Gill Sans MT" pitchFamily="34" charset="0"/>
              </a:rPr>
              <a:t>mpeg2 DivX, wmv</a:t>
            </a:r>
            <a:r>
              <a:rPr lang="ru-RU" sz="1400">
                <a:latin typeface="Corbel" pitchFamily="34" charset="0"/>
              </a:rPr>
              <a:t> и т.д. Перед началом демонстрации преподаватель должен самостоятельно определить какие видеоматериалы он будет использовать, подготовить необходимые фрагменты. Убедиться, что они правильно воспроизводятся в </a:t>
            </a:r>
            <a:r>
              <a:rPr lang="en-US" sz="1400">
                <a:latin typeface="Gill Sans MT" pitchFamily="34" charset="0"/>
              </a:rPr>
              <a:t>Windows media player</a:t>
            </a:r>
            <a:r>
              <a:rPr lang="ru-RU" sz="1400">
                <a:latin typeface="Corbel" pitchFamily="34" charset="0"/>
              </a:rPr>
              <a:t>-е.</a:t>
            </a: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1571625" y="2827338"/>
            <a:ext cx="36433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того, чтобы список видеоклипов появился в презентере необходимо просто поместить их в соответствующую «папку». Имена, размер, количество фрагментов не ограничены. Затем в настройках презентера поместить в плэй лист необходимые материалы в той последовательности, в какой предполагается их использование.</a:t>
            </a: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1571625" y="5260975"/>
            <a:ext cx="7143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процессе работы на «виртуальном презентере» преподаватель может запустить воспроизведение видео фрагмента в любой момент. Выбор фрагмента осуществляется стрелками перелистывания. Для отмены воспроизведения достаточно нажать кнопку с другим типом медиа данных (например  слайд)</a:t>
            </a:r>
          </a:p>
        </p:txBody>
      </p:sp>
      <p:pic>
        <p:nvPicPr>
          <p:cNvPr id="20491" name="Picture 2" descr="opt_vid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2185988"/>
            <a:ext cx="328612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видео данных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видео данных слайд 2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1357313" y="928688"/>
            <a:ext cx="6929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4"/>
            </a:pPr>
            <a:r>
              <a:rPr lang="ru-RU" b="1">
                <a:latin typeface="Corbel" pitchFamily="34" charset="0"/>
              </a:rPr>
              <a:t>Особенности воспроизведения видеоклипов</a:t>
            </a: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1143000" y="1214438"/>
            <a:ext cx="4286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Известные проблемы с кодеками</a:t>
            </a:r>
          </a:p>
        </p:txBody>
      </p:sp>
      <p:sp>
        <p:nvSpPr>
          <p:cNvPr id="21511" name="TextBox 14"/>
          <p:cNvSpPr txBox="1">
            <a:spLocks noChangeArrowheads="1"/>
          </p:cNvSpPr>
          <p:nvPr/>
        </p:nvSpPr>
        <p:spPr bwMode="auto">
          <a:xfrm>
            <a:off x="1143000" y="2286000"/>
            <a:ext cx="4429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Управление звуком видеоклипа</a:t>
            </a:r>
          </a:p>
        </p:txBody>
      </p:sp>
      <p:sp>
        <p:nvSpPr>
          <p:cNvPr id="21512" name="TextBox 16"/>
          <p:cNvSpPr txBox="1">
            <a:spLocks noChangeArrowheads="1"/>
          </p:cNvSpPr>
          <p:nvPr/>
        </p:nvSpPr>
        <p:spPr bwMode="auto">
          <a:xfrm>
            <a:off x="1643063" y="1500188"/>
            <a:ext cx="6000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Наиболее эффективно «виртуальный презентер» работает со стандартными кодеками входящими в </a:t>
            </a:r>
            <a:r>
              <a:rPr lang="en-US" sz="1400">
                <a:latin typeface="Gill Sans MT" pitchFamily="34" charset="0"/>
              </a:rPr>
              <a:t>Windows</a:t>
            </a:r>
            <a:r>
              <a:rPr lang="ru-RU" sz="1400">
                <a:latin typeface="Corbel" pitchFamily="34" charset="0"/>
              </a:rPr>
              <a:t>. Видеоматериалы сжатые нестандартными кодеками могут воспроизводиться некорректно.</a:t>
            </a:r>
          </a:p>
        </p:txBody>
      </p:sp>
      <p:pic>
        <p:nvPicPr>
          <p:cNvPr id="21513" name="Picture 2" descr="opt_vid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647950"/>
            <a:ext cx="44481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6572250" y="3143250"/>
            <a:ext cx="428625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Straight Connector 20"/>
          <p:cNvCxnSpPr>
            <a:stCxn id="21516" idx="3"/>
            <a:endCxn id="19" idx="2"/>
          </p:cNvCxnSpPr>
          <p:nvPr/>
        </p:nvCxnSpPr>
        <p:spPr>
          <a:xfrm flipV="1">
            <a:off x="4357688" y="3357563"/>
            <a:ext cx="2214562" cy="555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TextBox 24"/>
          <p:cNvSpPr txBox="1">
            <a:spLocks noChangeArrowheads="1"/>
          </p:cNvSpPr>
          <p:nvPr/>
        </p:nvSpPr>
        <p:spPr bwMode="auto">
          <a:xfrm>
            <a:off x="1571625" y="2827338"/>
            <a:ext cx="278606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Включение/отключение воспроизведения звука видео фрагментов осуществляется так же в конфигурации «виртуального презентера»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слайдов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214438" y="85725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/>
            </a:pPr>
            <a:r>
              <a:rPr lang="ru-RU" b="1">
                <a:latin typeface="Corbel" pitchFamily="34" charset="0"/>
              </a:rPr>
              <a:t>Подготовка слайдов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1428750" y="1214438"/>
            <a:ext cx="74295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Наиболее распространенным типом учебных материалов являются слайды. Это графические файлы созданные из фотографий, сканированных материалов, экспортированные данные из различных программных приложений. Рекомендованными форматами для «виртуального презентера» являются </a:t>
            </a:r>
            <a:r>
              <a:rPr lang="en-US" sz="1400" b="1">
                <a:latin typeface="Gill Sans MT" pitchFamily="34" charset="0"/>
              </a:rPr>
              <a:t>JPG</a:t>
            </a:r>
            <a:r>
              <a:rPr lang="en-US" sz="1400">
                <a:latin typeface="Gill Sans MT" pitchFamily="34" charset="0"/>
              </a:rPr>
              <a:t> </a:t>
            </a:r>
            <a:r>
              <a:rPr lang="ru-RU" sz="1400">
                <a:latin typeface="Corbel" pitchFamily="34" charset="0"/>
              </a:rPr>
              <a:t>и </a:t>
            </a:r>
            <a:r>
              <a:rPr lang="en-US" sz="1400" b="1">
                <a:latin typeface="Gill Sans MT" pitchFamily="34" charset="0"/>
              </a:rPr>
              <a:t>GIF</a:t>
            </a:r>
            <a:r>
              <a:rPr lang="ru-RU" sz="1400" b="1">
                <a:latin typeface="Corbel" pitchFamily="34" charset="0"/>
              </a:rPr>
              <a:t>.</a:t>
            </a:r>
            <a:r>
              <a:rPr lang="ru-RU" sz="1400">
                <a:latin typeface="Corbel" pitchFamily="34" charset="0"/>
              </a:rPr>
              <a:t> Хотя «презентер» поддерживает и многие другие распространенные форматы, такие как  </a:t>
            </a:r>
            <a:r>
              <a:rPr lang="en-US" sz="1400">
                <a:latin typeface="Gill Sans MT" pitchFamily="34" charset="0"/>
              </a:rPr>
              <a:t>tga, bmp, png</a:t>
            </a:r>
            <a:r>
              <a:rPr lang="ru-RU" sz="1400">
                <a:latin typeface="Corbel" pitchFamily="34" charset="0"/>
              </a:rPr>
              <a:t> и т.д. В любом случае преподавателю перед началом работы необходимо убедится в том, что «презентер» корректно воспроизводит его материал.</a:t>
            </a:r>
          </a:p>
          <a:p>
            <a:pPr algn="just"/>
            <a:r>
              <a:rPr lang="ru-RU" sz="1400">
                <a:latin typeface="Corbel" pitchFamily="34" charset="0"/>
              </a:rPr>
              <a:t>Размер слайдов может быть любым, но следует помнить, что телевизионное разрешение имеет пропорции отношения сторон слайда как </a:t>
            </a:r>
            <a:r>
              <a:rPr lang="ru-RU" sz="1600" b="1">
                <a:latin typeface="Corbel" pitchFamily="34" charset="0"/>
              </a:rPr>
              <a:t>4 х 3. </a:t>
            </a:r>
            <a:r>
              <a:rPr lang="ru-RU" sz="1400">
                <a:latin typeface="Corbel" pitchFamily="34" charset="0"/>
              </a:rPr>
              <a:t>Если слайд будет иметь другие пропорции то часть изображения будет утеряна за границами виртуального монитора. Так же не рекомендуется использовать сслайды лишком большие по размеру, это может привести к задержкам при загрузке слайда. Рекомендуемый размер слайда </a:t>
            </a:r>
            <a:r>
              <a:rPr lang="ru-RU" sz="1600" b="1">
                <a:latin typeface="Corbel" pitchFamily="34" charset="0"/>
              </a:rPr>
              <a:t>800 Х 600 </a:t>
            </a:r>
            <a:r>
              <a:rPr lang="en-US" sz="1400">
                <a:latin typeface="Gill Sans MT" pitchFamily="34" charset="0"/>
              </a:rPr>
              <a:t>pix.</a:t>
            </a:r>
            <a:endParaRPr lang="ru-RU" sz="1400" b="1">
              <a:latin typeface="Corbel" pitchFamily="34" charset="0"/>
            </a:endParaRP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1214438" y="4214813"/>
            <a:ext cx="2928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2"/>
            </a:pPr>
            <a:r>
              <a:rPr lang="ru-RU" b="1">
                <a:latin typeface="Corbel" pitchFamily="34" charset="0"/>
              </a:rPr>
              <a:t>Размещение слайдов</a:t>
            </a:r>
          </a:p>
        </p:txBody>
      </p:sp>
      <p:pic>
        <p:nvPicPr>
          <p:cNvPr id="22535" name="Picture 2" descr="opt_p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3929063"/>
            <a:ext cx="2714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слайдов слайд 1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1571625" y="4643438"/>
            <a:ext cx="4000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Размещение слайдов производится аналогично  с размещением видео фрагментов. Для того, чтобы список слайдов появился в конфигураторе необходимо просто поместить их в соответствующую «папку». Затем в настройках презентера поместить в плей лист необходимые слайды в нужной последовательности.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6397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слайдов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1500188" y="1000125"/>
            <a:ext cx="600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3"/>
            </a:pPr>
            <a:r>
              <a:rPr lang="ru-RU" b="1">
                <a:latin typeface="Corbel" pitchFamily="34" charset="0"/>
              </a:rPr>
              <a:t>Порядок воспроизведения слайдов течении урока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слайдов слайд 2</a:t>
            </a:r>
          </a:p>
        </p:txBody>
      </p:sp>
      <p:pic>
        <p:nvPicPr>
          <p:cNvPr id="23558" name="Picture 2" descr="lay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500188"/>
            <a:ext cx="44481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1571625" y="5357813"/>
            <a:ext cx="7143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процессе работы на «виртуальном презентере» преподаватель может показывать слайды на виртуальном мониторе используя указанную кнопку. Выбор следующего или предыдущего слайда осуществляется стрелками перелистывания. </a:t>
            </a:r>
          </a:p>
        </p:txBody>
      </p:sp>
      <p:sp>
        <p:nvSpPr>
          <p:cNvPr id="13" name="Oval 12"/>
          <p:cNvSpPr/>
          <p:nvPr/>
        </p:nvSpPr>
        <p:spPr>
          <a:xfrm>
            <a:off x="2571750" y="3500438"/>
            <a:ext cx="1214438" cy="1071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5286375" y="5857875"/>
            <a:ext cx="1357313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5"/>
          </p:cNvCxnSpPr>
          <p:nvPr/>
        </p:nvCxnSpPr>
        <p:spPr>
          <a:xfrm rot="10800000">
            <a:off x="3608388" y="4414838"/>
            <a:ext cx="1677987" cy="1443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00166" y="428605"/>
            <a:ext cx="7500937" cy="428628"/>
          </a:xfrm>
        </p:spPr>
        <p:txBody>
          <a:bodyPr>
            <a:noAutofit/>
          </a:bodyPr>
          <a:lstStyle/>
          <a:p>
            <a:r>
              <a:rPr lang="ru-RU" sz="3200" dirty="0" smtClean="0"/>
              <a:t>Основные достоинства системы:</a:t>
            </a:r>
            <a:endParaRPr lang="ru-RU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1428728" y="1785926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Совмещение  видеоизображения лектора с лекционным материалом</a:t>
            </a: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28728" y="2201851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Психологический эффект управления вниманием аудитории</a:t>
            </a: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428728" y="2630476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Высокое видео-разрешение (</a:t>
            </a:r>
            <a:r>
              <a:rPr lang="en-US" dirty="0">
                <a:cs typeface="Arial" charset="0"/>
              </a:rPr>
              <a:t>VGA, HDTV)</a:t>
            </a:r>
            <a:endParaRPr lang="ru-RU" dirty="0">
              <a:cs typeface="Arial" charset="0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28728" y="3059101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Работа с 3-х мерными анимированными объектами</a:t>
            </a: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428728" y="4786322"/>
            <a:ext cx="7286676" cy="646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/>
              <a:t>   Одновременная с презентацией подготовка электронной копии без необходимости участия операторов и монтажёров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428728" y="3500438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>
                <a:cs typeface="Arial" charset="0"/>
              </a:rPr>
              <a:t>   Простота использования </a:t>
            </a:r>
          </a:p>
        </p:txBody>
      </p:sp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1428728" y="3929066"/>
            <a:ext cx="7286676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Поддержка </a:t>
            </a:r>
            <a:r>
              <a:rPr lang="ru-RU" dirty="0" smtClean="0">
                <a:cs typeface="Arial" charset="0"/>
              </a:rPr>
              <a:t>всевозможных типов </a:t>
            </a:r>
            <a:r>
              <a:rPr lang="ru-RU" dirty="0">
                <a:cs typeface="Arial" charset="0"/>
              </a:rPr>
              <a:t>мультимедиа данных</a:t>
            </a:r>
          </a:p>
        </p:txBody>
      </p:sp>
      <p:sp>
        <p:nvSpPr>
          <p:cNvPr id="15" name="Прямоугольник 16"/>
          <p:cNvSpPr>
            <a:spLocks noChangeArrowheads="1"/>
          </p:cNvSpPr>
          <p:nvPr/>
        </p:nvSpPr>
        <p:spPr bwMode="auto">
          <a:xfrm>
            <a:off x="1428728" y="4357694"/>
            <a:ext cx="7286676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Двусторонняя </a:t>
            </a:r>
            <a:r>
              <a:rPr lang="ru-RU" dirty="0" err="1">
                <a:cs typeface="Arial" charset="0"/>
              </a:rPr>
              <a:t>конференц-связь</a:t>
            </a:r>
            <a:r>
              <a:rPr lang="ru-RU" dirty="0">
                <a:cs typeface="Arial" charset="0"/>
              </a:rPr>
              <a:t> в процессе презентации</a:t>
            </a:r>
          </a:p>
        </p:txBody>
      </p:sp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1428704" y="5500702"/>
            <a:ext cx="7286676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cs typeface="Arial" charset="0"/>
              </a:rPr>
              <a:t>   Возможность дублирования в </a:t>
            </a:r>
            <a:r>
              <a:rPr lang="en-US" dirty="0">
                <a:cs typeface="Arial" charset="0"/>
              </a:rPr>
              <a:t>WEB</a:t>
            </a:r>
            <a:r>
              <a:rPr lang="ru-RU" dirty="0">
                <a:cs typeface="Arial" charset="0"/>
              </a:rPr>
              <a:t> и вещания в  </a:t>
            </a:r>
            <a:r>
              <a:rPr lang="en-US" dirty="0">
                <a:cs typeface="Arial" charset="0"/>
              </a:rPr>
              <a:t>Internet</a:t>
            </a:r>
            <a:endParaRPr lang="ru-RU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142875"/>
            <a:ext cx="7407275" cy="12827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Microsoft Power Point</a:t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презентаций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143000" y="1722438"/>
            <a:ext cx="300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/>
            </a:pPr>
            <a:r>
              <a:rPr lang="ru-RU" sz="1600" b="1">
                <a:latin typeface="Corbel" pitchFamily="34" charset="0"/>
              </a:rPr>
              <a:t>Подготовка презентаций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1285875" y="4714875"/>
            <a:ext cx="3214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2"/>
            </a:pPr>
            <a:r>
              <a:rPr lang="ru-RU" sz="1600" b="1">
                <a:latin typeface="Corbel" pitchFamily="34" charset="0"/>
              </a:rPr>
              <a:t>Размещение презентаций</a:t>
            </a:r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</a:t>
            </a:r>
            <a:r>
              <a:rPr lang="en-US" sz="1100" b="1" i="1">
                <a:latin typeface="Gill Sans MT" pitchFamily="34" charset="0"/>
              </a:rPr>
              <a:t>ppt</a:t>
            </a:r>
            <a:r>
              <a:rPr lang="ru-RU" sz="1100" b="1" i="1">
                <a:latin typeface="Corbel" pitchFamily="34" charset="0"/>
              </a:rPr>
              <a:t> слайд </a:t>
            </a:r>
            <a:r>
              <a:rPr lang="en-US" sz="1100" b="1" i="1">
                <a:latin typeface="Gill Sans MT" pitchFamily="34" charset="0"/>
              </a:rPr>
              <a:t>1</a:t>
            </a:r>
            <a:endParaRPr lang="ru-RU" sz="1100" b="1" i="1">
              <a:latin typeface="Corbel" pitchFamily="34" charset="0"/>
            </a:endParaRPr>
          </a:p>
        </p:txBody>
      </p:sp>
      <p:pic>
        <p:nvPicPr>
          <p:cNvPr id="24583" name="Picture 2" descr="opt_p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7600" y="1500188"/>
            <a:ext cx="39497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1357313" y="2079625"/>
            <a:ext cx="3357562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Презентации подготовленные в </a:t>
            </a:r>
            <a:r>
              <a:rPr lang="en-US" sz="1400">
                <a:latin typeface="Gill Sans MT" pitchFamily="34" charset="0"/>
              </a:rPr>
              <a:t>Microsoft Office Power point</a:t>
            </a:r>
            <a:r>
              <a:rPr lang="ru-RU" sz="1400">
                <a:latin typeface="Corbel" pitchFamily="34" charset="0"/>
              </a:rPr>
              <a:t> могут быть использованы в «виртуальном презентере». Преподаватель может использовать несколько проектов . Одной из особенностей подготовки таких данных является требование к размерам шрифтов. При использовании телевизионных форматов используемые размеры не должны быть менее </a:t>
            </a:r>
            <a:r>
              <a:rPr lang="ru-RU" sz="1600" b="1">
                <a:latin typeface="Corbel" pitchFamily="34" charset="0"/>
              </a:rPr>
              <a:t>14 </a:t>
            </a:r>
            <a:r>
              <a:rPr lang="en-US" sz="1600" b="1">
                <a:latin typeface="Gill Sans MT" pitchFamily="34" charset="0"/>
              </a:rPr>
              <a:t>pt.</a:t>
            </a:r>
            <a:endParaRPr lang="ru-RU" sz="1600" b="1">
              <a:latin typeface="Corbel" pitchFamily="34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1428750" y="5116513"/>
            <a:ext cx="32861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Презентации копируются в соо-тветствующую «папку». Затем в наст-ройках презентера поместить в плей лист в нужной после-довательности требуемые </a:t>
            </a:r>
            <a:r>
              <a:rPr lang="en-US" sz="1400">
                <a:latin typeface="Gill Sans MT" pitchFamily="34" charset="0"/>
              </a:rPr>
              <a:t>Power Point </a:t>
            </a:r>
            <a:r>
              <a:rPr lang="ru-RU" sz="1400">
                <a:latin typeface="Corbel" pitchFamily="34" charset="0"/>
              </a:rPr>
              <a:t>презентации.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603" name="Picture 2" descr="lay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690688"/>
            <a:ext cx="44481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11"/>
          <p:cNvSpPr txBox="1">
            <a:spLocks noChangeArrowheads="1"/>
          </p:cNvSpPr>
          <p:nvPr/>
        </p:nvSpPr>
        <p:spPr bwMode="auto">
          <a:xfrm>
            <a:off x="1571625" y="5548313"/>
            <a:ext cx="7143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процессе работы на «виртуальном презентере» преподаватель может показывать </a:t>
            </a:r>
            <a:r>
              <a:rPr lang="en-US" sz="1400">
                <a:latin typeface="Gill Sans MT" pitchFamily="34" charset="0"/>
              </a:rPr>
              <a:t>Power Point </a:t>
            </a:r>
            <a:r>
              <a:rPr lang="ru-RU" sz="1400">
                <a:latin typeface="Corbel" pitchFamily="34" charset="0"/>
              </a:rPr>
              <a:t>презентации на виртуальном мониторе используя указанную кнопку. Выбор следующего или предыдущего слайда осуществляется стрелками перелистывания. </a:t>
            </a:r>
          </a:p>
        </p:txBody>
      </p:sp>
      <p:sp>
        <p:nvSpPr>
          <p:cNvPr id="13" name="Oval 12"/>
          <p:cNvSpPr/>
          <p:nvPr/>
        </p:nvSpPr>
        <p:spPr>
          <a:xfrm>
            <a:off x="4429125" y="3619500"/>
            <a:ext cx="1214438" cy="1071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6500813" y="6048375"/>
            <a:ext cx="13573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5"/>
          </p:cNvCxnSpPr>
          <p:nvPr/>
        </p:nvCxnSpPr>
        <p:spPr>
          <a:xfrm rot="16200000" flipV="1">
            <a:off x="5226050" y="4773613"/>
            <a:ext cx="1514475" cy="1035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4"/>
          <p:cNvSpPr txBox="1">
            <a:spLocks/>
          </p:cNvSpPr>
          <p:nvPr/>
        </p:nvSpPr>
        <p:spPr>
          <a:xfrm>
            <a:off x="1357313" y="0"/>
            <a:ext cx="7407275" cy="1282700"/>
          </a:xfrm>
          <a:prstGeom prst="rect">
            <a:avLst/>
          </a:prstGeom>
        </p:spPr>
        <p:txBody>
          <a:bodyPr anchor="b">
            <a:normAutofit fontScale="8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Подготовка </a:t>
            </a:r>
            <a:r>
              <a:rPr lang="en-US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Microsoft Power Point</a:t>
            </a:r>
            <a:br>
              <a:rPr lang="en-US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презентаций</a:t>
            </a:r>
          </a:p>
        </p:txBody>
      </p: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1357313" y="1214438"/>
            <a:ext cx="6143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3"/>
            </a:pPr>
            <a:r>
              <a:rPr lang="ru-RU" sz="1600" b="1">
                <a:latin typeface="Corbel" pitchFamily="34" charset="0"/>
              </a:rPr>
              <a:t>Порядок воспроизведения презентаций в течении урока</a:t>
            </a:r>
          </a:p>
        </p:txBody>
      </p:sp>
      <p:sp>
        <p:nvSpPr>
          <p:cNvPr id="25610" name="TextBox 16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</a:t>
            </a:r>
            <a:r>
              <a:rPr lang="en-US" sz="1100" b="1" i="1">
                <a:latin typeface="Gill Sans MT" pitchFamily="34" charset="0"/>
              </a:rPr>
              <a:t>ppt</a:t>
            </a:r>
            <a:r>
              <a:rPr lang="ru-RU" sz="1100" b="1" i="1">
                <a:latin typeface="Corbel" pitchFamily="34" charset="0"/>
              </a:rPr>
              <a:t> слайд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0"/>
            <a:ext cx="7407275" cy="7826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3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D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данных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357313" y="714375"/>
            <a:ext cx="3571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/>
            </a:pPr>
            <a:r>
              <a:rPr lang="ru-RU" sz="1600" b="1">
                <a:latin typeface="Corbel" pitchFamily="34" charset="0"/>
              </a:rPr>
              <a:t>Подготовка 3-х мерных данных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357313" y="2571750"/>
            <a:ext cx="3786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2"/>
            </a:pPr>
            <a:r>
              <a:rPr lang="ru-RU" sz="1600" b="1">
                <a:latin typeface="Corbel" pitchFamily="34" charset="0"/>
              </a:rPr>
              <a:t>Размещение 3-х мерных данных</a:t>
            </a: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714375"/>
            <a:ext cx="11430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12"/>
          <p:cNvSpPr txBox="1">
            <a:spLocks noChangeArrowheads="1"/>
          </p:cNvSpPr>
          <p:nvPr/>
        </p:nvSpPr>
        <p:spPr bwMode="auto">
          <a:xfrm>
            <a:off x="1571625" y="1000125"/>
            <a:ext cx="492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Методические 3-х мерные модели готовятся в специализированно программном обеспечении </a:t>
            </a:r>
            <a:r>
              <a:rPr lang="en-US" sz="1400">
                <a:latin typeface="Gill Sans MT" pitchFamily="34" charset="0"/>
              </a:rPr>
              <a:t>Autodesk 3DS Max </a:t>
            </a:r>
            <a:r>
              <a:rPr lang="ru-RU" sz="1400">
                <a:latin typeface="Corbel" pitchFamily="34" charset="0"/>
              </a:rPr>
              <a:t>(рекомендуемое) или </a:t>
            </a:r>
            <a:r>
              <a:rPr lang="en-US" sz="1400">
                <a:latin typeface="Gill Sans MT" pitchFamily="34" charset="0"/>
              </a:rPr>
              <a:t>Autodesk Maya</a:t>
            </a:r>
            <a:r>
              <a:rPr lang="ru-RU" sz="1400">
                <a:latin typeface="Corbel" pitchFamily="34" charset="0"/>
              </a:rPr>
              <a:t>*. Модель может иметь текстуры и анимацию. Затем модель с помощью плагина </a:t>
            </a:r>
            <a:r>
              <a:rPr lang="en-US" sz="1400">
                <a:latin typeface="Gill Sans MT" pitchFamily="34" charset="0"/>
              </a:rPr>
              <a:t>VS Exporter</a:t>
            </a:r>
            <a:r>
              <a:rPr lang="ru-RU" sz="1400">
                <a:latin typeface="Corbel" pitchFamily="34" charset="0"/>
              </a:rPr>
              <a:t> входящего в состав программного обеспечения «виртуального презентера» переводится в специальный формат *</a:t>
            </a:r>
            <a:r>
              <a:rPr lang="en-US" sz="1400">
                <a:latin typeface="Gill Sans MT" pitchFamily="34" charset="0"/>
              </a:rPr>
              <a:t>.3d</a:t>
            </a:r>
            <a:r>
              <a:rPr lang="ru-RU" sz="1400">
                <a:latin typeface="Corbel" pitchFamily="34" charset="0"/>
              </a:rPr>
              <a:t>.</a:t>
            </a:r>
          </a:p>
        </p:txBody>
      </p: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688" y="785813"/>
            <a:ext cx="107315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1214438" y="6215063"/>
            <a:ext cx="77152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100">
                <a:latin typeface="Corbel" pitchFamily="34" charset="0"/>
              </a:rPr>
              <a:t>* - В настоящее время готовится к выпуску возможность экспорта 3-х мерных данных из бесплатных программ моделирования (например </a:t>
            </a:r>
            <a:r>
              <a:rPr lang="en-US" sz="1100">
                <a:latin typeface="Gill Sans MT" pitchFamily="34" charset="0"/>
              </a:rPr>
              <a:t>Google Skcetch).</a:t>
            </a:r>
            <a:endParaRPr lang="ru-RU" sz="1100">
              <a:latin typeface="Corbel" pitchFamily="34" charset="0"/>
            </a:endParaRPr>
          </a:p>
        </p:txBody>
      </p: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</a:t>
            </a:r>
            <a:r>
              <a:rPr lang="en-US" sz="1100" b="1" i="1">
                <a:latin typeface="Gill Sans MT" pitchFamily="34" charset="0"/>
              </a:rPr>
              <a:t>3D </a:t>
            </a:r>
            <a:r>
              <a:rPr lang="ru-RU" sz="1100" b="1" i="1">
                <a:latin typeface="Corbel" pitchFamily="34" charset="0"/>
              </a:rPr>
              <a:t>данных слайд 1</a:t>
            </a:r>
          </a:p>
        </p:txBody>
      </p:sp>
      <p:pic>
        <p:nvPicPr>
          <p:cNvPr id="26635" name="Picture 4" descr="opt_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3071813"/>
            <a:ext cx="3500437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16"/>
          <p:cNvSpPr txBox="1">
            <a:spLocks noChangeArrowheads="1"/>
          </p:cNvSpPr>
          <p:nvPr/>
        </p:nvSpPr>
        <p:spPr bwMode="auto">
          <a:xfrm>
            <a:off x="5357813" y="3071813"/>
            <a:ext cx="350043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Полученные файлы </a:t>
            </a:r>
            <a:r>
              <a:rPr lang="en-US" sz="1400">
                <a:latin typeface="Gill Sans MT" pitchFamily="34" charset="0"/>
              </a:rPr>
              <a:t>*.3d</a:t>
            </a:r>
            <a:r>
              <a:rPr lang="ru-RU" sz="1400">
                <a:latin typeface="Corbel" pitchFamily="34" charset="0"/>
              </a:rPr>
              <a:t> копируются в соответствующую «папку». Затем в настройках презентера поместить в плей лист необходимые объекты в нужной последовательности.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0"/>
            <a:ext cx="7407275" cy="7826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3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D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данных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1214438" y="642938"/>
            <a:ext cx="6143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3"/>
            </a:pPr>
            <a:r>
              <a:rPr lang="ru-RU" sz="1600" b="1">
                <a:latin typeface="Corbel" pitchFamily="34" charset="0"/>
              </a:rPr>
              <a:t>Порядок использования 3-х мерных данных в течении урока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214438" y="4214813"/>
            <a:ext cx="4786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ill Sans MT" pitchFamily="34" charset="0"/>
              <a:buAutoNum type="arabicPeriod" startAt="4"/>
            </a:pPr>
            <a:r>
              <a:rPr lang="ru-RU" sz="1600" b="1">
                <a:latin typeface="Corbel" pitchFamily="34" charset="0"/>
              </a:rPr>
              <a:t>Особенности работы с 3-х мерными данными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1000125" y="4500563"/>
            <a:ext cx="2786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Ограничения</a:t>
            </a:r>
          </a:p>
        </p:txBody>
      </p: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</a:t>
            </a:r>
            <a:r>
              <a:rPr lang="en-US" sz="1100" b="1" i="1">
                <a:latin typeface="Gill Sans MT" pitchFamily="34" charset="0"/>
              </a:rPr>
              <a:t>3D </a:t>
            </a:r>
            <a:r>
              <a:rPr lang="ru-RU" sz="1100" b="1" i="1">
                <a:latin typeface="Corbel" pitchFamily="34" charset="0"/>
              </a:rPr>
              <a:t>данных слайд 2</a:t>
            </a:r>
          </a:p>
        </p:txBody>
      </p:sp>
      <p:pic>
        <p:nvPicPr>
          <p:cNvPr id="27656" name="Picture 2" descr="lay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357313"/>
            <a:ext cx="321468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3429000" y="2714625"/>
            <a:ext cx="995363" cy="877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8" name="TextBox 21"/>
          <p:cNvSpPr txBox="1">
            <a:spLocks noChangeArrowheads="1"/>
          </p:cNvSpPr>
          <p:nvPr/>
        </p:nvSpPr>
        <p:spPr bwMode="auto">
          <a:xfrm>
            <a:off x="5286375" y="1428750"/>
            <a:ext cx="32146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В процессе работы на «виртуальном презентере» преподаватель может выбирать демонстрацию необходимого 3-х мерного объекта нажав указанную кнопку. Выбор следующей или предыдущей модели осуществляется стрелками перелистывания. При этом появляется дополнительное окно для управления моделью с использованием мыши, джойстика  или созданной анимацией.</a:t>
            </a:r>
          </a:p>
        </p:txBody>
      </p:sp>
      <p:sp>
        <p:nvSpPr>
          <p:cNvPr id="27659" name="TextBox 22"/>
          <p:cNvSpPr txBox="1">
            <a:spLocks noChangeArrowheads="1"/>
          </p:cNvSpPr>
          <p:nvPr/>
        </p:nvSpPr>
        <p:spPr bwMode="auto">
          <a:xfrm>
            <a:off x="1571625" y="4929188"/>
            <a:ext cx="71437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Ограничениями при создании 3-х мерных моделей обусловлены необходимости оперирования с ними в режиме реального времени, к ним относятся::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Corbel" pitchFamily="34" charset="0"/>
              </a:rPr>
              <a:t>   Количество полигонов (не более 50 000)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Corbel" pitchFamily="34" charset="0"/>
              </a:rPr>
              <a:t>   Размер текстур (не более 2Мб)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Corbel" pitchFamily="34" charset="0"/>
              </a:rPr>
              <a:t>   Особенности анимации (последовательно – зацикленная)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313" y="0"/>
            <a:ext cx="7407275" cy="7826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Подготовка 3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D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данных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000125" y="1000125"/>
            <a:ext cx="5000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Управление с использованием анимации</a:t>
            </a:r>
          </a:p>
        </p:txBody>
      </p:sp>
      <p:sp>
        <p:nvSpPr>
          <p:cNvPr id="28677" name="TextBox 10"/>
          <p:cNvSpPr txBox="1">
            <a:spLocks noChangeArrowheads="1"/>
          </p:cNvSpPr>
          <p:nvPr/>
        </p:nvSpPr>
        <p:spPr bwMode="auto">
          <a:xfrm>
            <a:off x="1000125" y="3714750"/>
            <a:ext cx="5000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ru-RU" sz="1600" b="1">
                <a:latin typeface="Corbel" pitchFamily="34" charset="0"/>
              </a:rPr>
              <a:t>Управление с использованием джойстика</a:t>
            </a:r>
          </a:p>
        </p:txBody>
      </p:sp>
      <p:sp>
        <p:nvSpPr>
          <p:cNvPr id="28678" name="TextBox 14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Подготовка </a:t>
            </a:r>
            <a:r>
              <a:rPr lang="en-US" sz="1100" b="1" i="1">
                <a:latin typeface="Gill Sans MT" pitchFamily="34" charset="0"/>
              </a:rPr>
              <a:t>3D </a:t>
            </a:r>
            <a:r>
              <a:rPr lang="ru-RU" sz="1100" b="1" i="1">
                <a:latin typeface="Corbel" pitchFamily="34" charset="0"/>
              </a:rPr>
              <a:t>данных слайд 3</a:t>
            </a:r>
          </a:p>
        </p:txBody>
      </p:sp>
      <p:pic>
        <p:nvPicPr>
          <p:cNvPr id="28679" name="Picture 13" descr="Anim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1428750"/>
            <a:ext cx="450056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15"/>
          <p:cNvSpPr txBox="1">
            <a:spLocks noChangeArrowheads="1"/>
          </p:cNvSpPr>
          <p:nvPr/>
        </p:nvSpPr>
        <p:spPr bwMode="auto">
          <a:xfrm>
            <a:off x="1285875" y="1428750"/>
            <a:ext cx="29289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При работе со сложными моделями, моделями процессов и т.п. преподаватель может использовать заранее созданые сценарии. Длительность и последовательность каждого из действий задается при создании модели.</a:t>
            </a:r>
          </a:p>
        </p:txBody>
      </p:sp>
      <p:pic>
        <p:nvPicPr>
          <p:cNvPr id="28681" name="Picture 2" descr="3Dconnexion SpacePilot PRO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4071938"/>
            <a:ext cx="4000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Box 18"/>
          <p:cNvSpPr txBox="1">
            <a:spLocks noChangeArrowheads="1"/>
          </p:cNvSpPr>
          <p:nvPr/>
        </p:nvSpPr>
        <p:spPr bwMode="auto">
          <a:xfrm>
            <a:off x="5429250" y="4071938"/>
            <a:ext cx="33575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Существуют специальные устройства, позволяющие легко управлять положением синтезированного 3-х мерного объекта в пространстве. Помимо этого с этого же устройства можно управлять процессом урока запуская необходимые действия используя программируемые кнопки джойстика.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43000" y="0"/>
            <a:ext cx="7858125" cy="7826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Дополнительные возможности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214438" y="1357313"/>
            <a:ext cx="278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>
                <a:latin typeface="Corbel" pitchFamily="34" charset="0"/>
              </a:rPr>
              <a:t>Телевизионная студия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6429375" y="6429375"/>
            <a:ext cx="2571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100" b="1" i="1">
                <a:latin typeface="Corbel" pitchFamily="34" charset="0"/>
              </a:rPr>
              <a:t>Обзор возможностей слайд 3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214438" y="2487613"/>
            <a:ext cx="2928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>
                <a:latin typeface="Corbel" pitchFamily="34" charset="0"/>
              </a:rPr>
              <a:t>Развлекательный центр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214438" y="3500438"/>
            <a:ext cx="5500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>
                <a:latin typeface="Corbel" pitchFamily="34" charset="0"/>
              </a:rPr>
              <a:t>Центр подготовки видео для представления презентаций на конкурсы (гранты)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1214438" y="4559300"/>
            <a:ext cx="5500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>
                <a:latin typeface="Corbel" pitchFamily="34" charset="0"/>
              </a:rPr>
              <a:t>Архив видеопрезентаций</a:t>
            </a: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1214438" y="5500688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>
                <a:latin typeface="Corbel" pitchFamily="34" charset="0"/>
              </a:rPr>
              <a:t>Телеконференции</a:t>
            </a:r>
          </a:p>
        </p:txBody>
      </p:sp>
      <p:sp>
        <p:nvSpPr>
          <p:cNvPr id="29706" name="TextBox 10"/>
          <p:cNvSpPr txBox="1">
            <a:spLocks noChangeArrowheads="1"/>
          </p:cNvSpPr>
          <p:nvPr/>
        </p:nvSpPr>
        <p:spPr bwMode="auto">
          <a:xfrm>
            <a:off x="1357313" y="857250"/>
            <a:ext cx="742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Corbel" pitchFamily="34" charset="0"/>
              </a:rPr>
              <a:t>«Виртуальный </a:t>
            </a:r>
            <a:r>
              <a:rPr lang="ru-RU" sz="1400" dirty="0" err="1">
                <a:latin typeface="Corbel" pitchFamily="34" charset="0"/>
              </a:rPr>
              <a:t>презентер</a:t>
            </a:r>
            <a:r>
              <a:rPr lang="ru-RU" sz="1400" dirty="0">
                <a:latin typeface="Corbel" pitchFamily="34" charset="0"/>
              </a:rPr>
              <a:t>» является многофункциональной системой которая позволяет использовать ее в  широком спектре приложений:</a:t>
            </a:r>
          </a:p>
        </p:txBody>
      </p:sp>
      <p:sp>
        <p:nvSpPr>
          <p:cNvPr id="29707" name="TextBox 11"/>
          <p:cNvSpPr txBox="1">
            <a:spLocks noChangeArrowheads="1"/>
          </p:cNvSpPr>
          <p:nvPr/>
        </p:nvSpPr>
        <p:spPr bwMode="auto">
          <a:xfrm>
            <a:off x="1571625" y="1785938"/>
            <a:ext cx="7429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Используя оборудование «Виртуального презентера» можно легко организовать школьное телевидение. Используя виртуальные декорации преподаватель со школьниками  сможет снимать любые типы телевизионных передач.</a:t>
            </a:r>
          </a:p>
        </p:txBody>
      </p:sp>
      <p:sp>
        <p:nvSpPr>
          <p:cNvPr id="29708" name="TextBox 12"/>
          <p:cNvSpPr txBox="1">
            <a:spLocks noChangeArrowheads="1"/>
          </p:cNvSpPr>
          <p:nvPr/>
        </p:nvSpPr>
        <p:spPr bwMode="auto">
          <a:xfrm>
            <a:off x="1428750" y="2833688"/>
            <a:ext cx="7429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Corbel" pitchFamily="34" charset="0"/>
              </a:rPr>
              <a:t>Для младших  школьников, во время проведение дней открытых дверей и т.п. «Виртуальный презентер» станет местом, где в увлекательной игровой форме можно рассказывать о самых сложных предметах.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57290" y="714356"/>
            <a:ext cx="7500937" cy="35719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Как это работает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\\Bbm-office\VS_Data\Exhibition_Preparation\CSTB_2010\Buklet\Focus_green+Ac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285860"/>
            <a:ext cx="2357437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\\Bbm-office\VS_Data\Exhibition_Preparation\CSTB_2010\Buklet\Focus_Res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285860"/>
            <a:ext cx="24288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 descr="Gerl_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643314"/>
            <a:ext cx="187524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ORT_01_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14818"/>
            <a:ext cx="2476833" cy="185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3" descr="Diagra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5214950"/>
            <a:ext cx="1785950" cy="133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0" descr="ORT_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4286256"/>
            <a:ext cx="230766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1285852" y="214290"/>
            <a:ext cx="7500937" cy="35719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B3B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Arial" charset="0"/>
              </a:rPr>
              <a:t>Совмещение  видеоизображения лектора с лекционным материалом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6429388" y="3214686"/>
            <a:ext cx="2357454" cy="1643074"/>
            <a:chOff x="172" y="1389"/>
            <a:chExt cx="3039" cy="2283"/>
          </a:xfrm>
        </p:grpSpPr>
        <p:pic>
          <p:nvPicPr>
            <p:cNvPr id="23" name="Picture 85" descr="222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8" y="2160"/>
              <a:ext cx="2382" cy="1490"/>
            </a:xfrm>
            <a:prstGeom prst="rect">
              <a:avLst/>
            </a:prstGeom>
            <a:noFill/>
          </p:spPr>
        </p:pic>
        <p:pic>
          <p:nvPicPr>
            <p:cNvPr id="24" name="Picture 86" descr="SANY11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2" y="1389"/>
              <a:ext cx="3039" cy="2283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25" name="PPT-REO.wmv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3" y="1498"/>
              <a:ext cx="213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ConventionalPresentation-Dem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786182" y="928670"/>
            <a:ext cx="23815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8" descr="SANY110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928670"/>
            <a:ext cx="2286016" cy="17145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7620" y="3143248"/>
            <a:ext cx="2326838" cy="171451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214414" y="1500174"/>
            <a:ext cx="247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Традиционный метод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0100" y="364331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Виртуальный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презентер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285852" y="214290"/>
            <a:ext cx="7500937" cy="35719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3B3B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Arial" charset="0"/>
              </a:rPr>
              <a:t>Психологический эффект управления вниманием аудитории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7290" y="5286388"/>
            <a:ext cx="75009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/>
              <a:t>Обеспечивается очень важный в обучающем процессе психологический эффект присутствия на экране во время презентации, когда внимание слушателей по желанию лектора/ведущего в любой момент акцентируется на нём самом или на демонстрируемых материалах. Это достигается именно применением технологий виртуальной реальности, помещающих («вживляющих») ведущего или лектора в виртуальную экранную среду.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7500937" cy="357191"/>
          </a:xfrm>
        </p:spPr>
        <p:txBody>
          <a:bodyPr>
            <a:noAutofit/>
          </a:bodyPr>
          <a:lstStyle/>
          <a:p>
            <a:r>
              <a:rPr lang="ru-RU" sz="1800" dirty="0" smtClean="0">
                <a:cs typeface="Arial" charset="0"/>
              </a:rPr>
              <a:t>Высокое видео-разрешение (</a:t>
            </a:r>
            <a:r>
              <a:rPr lang="en-US" sz="1800" dirty="0" smtClean="0">
                <a:cs typeface="Arial" charset="0"/>
              </a:rPr>
              <a:t>VGA, HDTV)</a:t>
            </a:r>
            <a:endParaRPr lang="ru-RU" sz="1800" dirty="0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643042" y="4214818"/>
            <a:ext cx="692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/>
              <a:t>Виртуальный Презентер работает с </a:t>
            </a:r>
            <a:r>
              <a:rPr lang="ru-RU" sz="1400" dirty="0" err="1" smtClean="0"/>
              <a:t>мультимедийными</a:t>
            </a:r>
            <a:r>
              <a:rPr lang="ru-RU" sz="1400" dirty="0" smtClean="0"/>
              <a:t> материалами произвольного разрешения, от обычного </a:t>
            </a:r>
            <a:r>
              <a:rPr lang="en-US" sz="1400" dirty="0" smtClean="0"/>
              <a:t>SDTV </a:t>
            </a:r>
            <a:r>
              <a:rPr lang="ru-RU" sz="1400" dirty="0" smtClean="0"/>
              <a:t>до </a:t>
            </a:r>
            <a:r>
              <a:rPr lang="en-US" sz="1400" dirty="0" smtClean="0"/>
              <a:t>HDTV </a:t>
            </a:r>
            <a:r>
              <a:rPr lang="ru-RU" sz="1400" dirty="0" smtClean="0"/>
              <a:t>и различных </a:t>
            </a:r>
            <a:r>
              <a:rPr lang="en-US" sz="1400" dirty="0" smtClean="0"/>
              <a:t>XVGA </a:t>
            </a:r>
            <a:r>
              <a:rPr lang="ru-RU" sz="1400" dirty="0" smtClean="0"/>
              <a:t>разрешений, как на входе, так и на выходе системы. Таким образом, система обрабатывает и произвольным образом микширует разнообразные материалы с адекватным качеством. (Например, подготовленная в компьютерном разрешении презентация </a:t>
            </a:r>
            <a:r>
              <a:rPr lang="en-US" sz="1400" dirty="0" smtClean="0"/>
              <a:t>PowerPoint</a:t>
            </a:r>
            <a:r>
              <a:rPr lang="ru-RU" sz="1400" dirty="0" smtClean="0"/>
              <a:t> или интерфейсы любого программного обеспечения без какой-либо потери качества (читаемости) микшируются с видеоматериалами и показываются на высокоразрешающем проекционном устройстве и/или кодируются и </a:t>
            </a:r>
            <a:r>
              <a:rPr lang="ru-RU" sz="1400" dirty="0" err="1" smtClean="0"/>
              <a:t>вещаются</a:t>
            </a:r>
            <a:r>
              <a:rPr lang="ru-RU" sz="1400" dirty="0" smtClean="0"/>
              <a:t> по </a:t>
            </a:r>
            <a:r>
              <a:rPr lang="en-US" sz="1400" dirty="0" smtClean="0"/>
              <a:t>IP </a:t>
            </a:r>
            <a:r>
              <a:rPr lang="ru-RU" sz="1400" dirty="0" smtClean="0"/>
              <a:t>сетям, либо преобразуются в </a:t>
            </a:r>
            <a:r>
              <a:rPr lang="en-US" sz="1400" dirty="0" smtClean="0"/>
              <a:t>HDTV </a:t>
            </a:r>
            <a:r>
              <a:rPr lang="ru-RU" sz="1400" dirty="0" smtClean="0"/>
              <a:t>сигнал произвольного стандарта).</a:t>
            </a:r>
            <a:endParaRPr lang="ru-RU" sz="1400" dirty="0"/>
          </a:p>
        </p:txBody>
      </p:sp>
      <p:pic>
        <p:nvPicPr>
          <p:cNvPr id="18" name="Picture 4" descr="D:\РАБОТА\Selected_images\Presenter_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71546"/>
            <a:ext cx="371627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071546"/>
            <a:ext cx="371264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7500937" cy="357191"/>
          </a:xfrm>
        </p:spPr>
        <p:txBody>
          <a:bodyPr>
            <a:noAutofit/>
          </a:bodyPr>
          <a:lstStyle/>
          <a:p>
            <a:r>
              <a:rPr lang="ru-RU" sz="1800" dirty="0" smtClean="0">
                <a:cs typeface="Arial" charset="0"/>
              </a:rPr>
              <a:t>Работа с 3-х мерными анимированными объектами</a:t>
            </a:r>
            <a:endParaRPr lang="ru-RU" sz="1800" dirty="0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357290" y="642918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/>
              <a:t>(Демонстрация и интерактивное взаимодействие с трёхмерными моделями различных процессов/устройств в реальном времени)</a:t>
            </a:r>
            <a:endParaRPr lang="ru-RU" sz="14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28736"/>
            <a:ext cx="304574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Rot="1" noChangeAspect="1" noChangeArrowheads="1"/>
          </p:cNvPicPr>
          <p:nvPr/>
        </p:nvPicPr>
        <p:blipFill>
          <a:blip r:embed="rId4">
            <a:lum contrast="6000"/>
          </a:blip>
          <a:srcRect l="5144" r="7716"/>
          <a:stretch>
            <a:fillRect/>
          </a:stretch>
        </p:blipFill>
        <p:spPr bwMode="auto">
          <a:xfrm>
            <a:off x="5286380" y="1428735"/>
            <a:ext cx="3010367" cy="2268409"/>
          </a:xfrm>
          <a:prstGeom prst="rect">
            <a:avLst/>
          </a:prstGeom>
          <a:noFill/>
        </p:spPr>
      </p:pic>
      <p:pic>
        <p:nvPicPr>
          <p:cNvPr id="1029" name="Picture 5" descr="Stereo_2I_f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4000504"/>
            <a:ext cx="310488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omp 1 (0-07-33-15)"/>
          <p:cNvPicPr>
            <a:picLocks noChangeAspect="1" noChangeArrowheads="1"/>
          </p:cNvPicPr>
          <p:nvPr/>
        </p:nvPicPr>
        <p:blipFill>
          <a:blip r:embed="rId6">
            <a:lum bright="18000" contrast="12000"/>
          </a:blip>
          <a:srcRect/>
          <a:stretch>
            <a:fillRect/>
          </a:stretch>
        </p:blipFill>
        <p:spPr bwMode="auto">
          <a:xfrm>
            <a:off x="5214942" y="4000504"/>
            <a:ext cx="3071834" cy="227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7500937" cy="357191"/>
          </a:xfrm>
        </p:spPr>
        <p:txBody>
          <a:bodyPr>
            <a:noAutofit/>
          </a:bodyPr>
          <a:lstStyle/>
          <a:p>
            <a:r>
              <a:rPr lang="ru-RU" sz="2400" dirty="0" smtClean="0">
                <a:cs typeface="Arial" charset="0"/>
              </a:rPr>
              <a:t>Простота использования</a:t>
            </a:r>
            <a:endParaRPr lang="ru-RU" sz="2400" dirty="0"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5852" y="4786322"/>
            <a:ext cx="75009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Простой, интуитивно понятный и лёгкий в обучении интерфейс, основанный на технологии “</a:t>
            </a:r>
            <a:r>
              <a:rPr lang="en-US" sz="1400" dirty="0" err="1" smtClean="0"/>
              <a:t>Touchscreen</a:t>
            </a:r>
            <a:r>
              <a:rPr lang="ru-RU" sz="1400" dirty="0" smtClean="0"/>
              <a:t>”, позволяет лектору или ведущему самому управлять ходом презентации, переключать режимы микширования и </a:t>
            </a:r>
            <a:r>
              <a:rPr lang="ru-RU" sz="1400" dirty="0" err="1" smtClean="0"/>
              <a:t>медиа-источники</a:t>
            </a:r>
            <a:r>
              <a:rPr lang="ru-RU" sz="1400" dirty="0" smtClean="0"/>
              <a:t>, делать выделения или рисовать поверх выходного изображения и т.п. (В том числе, например, </a:t>
            </a:r>
            <a:r>
              <a:rPr lang="en-US" sz="1400" dirty="0" smtClean="0"/>
              <a:t>VGA</a:t>
            </a:r>
            <a:r>
              <a:rPr lang="ru-RU" sz="1400" dirty="0" smtClean="0"/>
              <a:t>-выход с ноутбука лектора может использоваться как один из </a:t>
            </a:r>
            <a:r>
              <a:rPr lang="ru-RU" sz="1400" dirty="0" err="1" smtClean="0"/>
              <a:t>медиа-источников</a:t>
            </a:r>
            <a:r>
              <a:rPr lang="ru-RU" sz="1400" dirty="0" smtClean="0"/>
              <a:t>).</a:t>
            </a:r>
            <a:endParaRPr lang="ru-RU" sz="1400" dirty="0"/>
          </a:p>
        </p:txBody>
      </p:sp>
      <p:pic>
        <p:nvPicPr>
          <p:cNvPr id="11" name="Picture 7" descr="E:\Events_Reports\IBC_2008\Exhibition\DSC_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822" y="1142983"/>
            <a:ext cx="3979550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SC_083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142984"/>
            <a:ext cx="29289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1494664" y="3852062"/>
            <a:ext cx="4068134" cy="507366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«Виртуальный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Презентер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85852" y="357166"/>
            <a:ext cx="7610497" cy="447694"/>
          </a:xfrm>
          <a:prstGeom prst="rect">
            <a:avLst/>
          </a:prstGeom>
        </p:spPr>
        <p:txBody>
          <a:bodyPr anchor="b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Типовой вид сенсорного интерфейса для </a:t>
            </a:r>
            <a:r>
              <a:rPr lang="ru-RU" sz="280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ведения лекций в реальном времени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Picture 2" descr="C:\Documents and Settings\BBM.SOFTLAB\Desktop\WebSoftPPT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85852" y="1000108"/>
            <a:ext cx="7358114" cy="556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6358</TotalTime>
  <Words>2820</Words>
  <Application>Microsoft Office PowerPoint</Application>
  <PresentationFormat>Экран (4:3)</PresentationFormat>
  <Paragraphs>293</Paragraphs>
  <Slides>35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Solstice</vt:lpstr>
      <vt:lpstr>Система подготовки и интерактивного управления мультимедийными презентациями</vt:lpstr>
      <vt:lpstr>Виртуальный Презентер – это ближайшее будущее презентационных технологий.</vt:lpstr>
      <vt:lpstr>Основные достоинства системы:</vt:lpstr>
      <vt:lpstr>Как это работает:</vt:lpstr>
      <vt:lpstr>Слайд 5</vt:lpstr>
      <vt:lpstr>Высокое видео-разрешение (VGA, HDTV)</vt:lpstr>
      <vt:lpstr>Работа с 3-х мерными анимированными объектами</vt:lpstr>
      <vt:lpstr>Простота использования</vt:lpstr>
      <vt:lpstr>Слайд 9</vt:lpstr>
      <vt:lpstr>Поддерживаемые данные</vt:lpstr>
      <vt:lpstr>Слайд 11</vt:lpstr>
      <vt:lpstr>Слайд 12</vt:lpstr>
      <vt:lpstr>Варианты исполнения:</vt:lpstr>
      <vt:lpstr>Состав оборудования*</vt:lpstr>
      <vt:lpstr>Состав оборудования</vt:lpstr>
      <vt:lpstr>Состав оборудования</vt:lpstr>
      <vt:lpstr>Состав оборудования</vt:lpstr>
      <vt:lpstr>Подготовка к работе</vt:lpstr>
      <vt:lpstr>Работа в классе</vt:lpstr>
      <vt:lpstr>Работа в классе</vt:lpstr>
      <vt:lpstr>Работа в классе</vt:lpstr>
      <vt:lpstr>Примеры:</vt:lpstr>
      <vt:lpstr>Работа в конференц-зале</vt:lpstr>
      <vt:lpstr>Примеры:</vt:lpstr>
      <vt:lpstr>Запись и вещание в сеть</vt:lpstr>
      <vt:lpstr>Подготовка видео данных</vt:lpstr>
      <vt:lpstr>Подготовка видео данных</vt:lpstr>
      <vt:lpstr>Подготовка слайдов</vt:lpstr>
      <vt:lpstr>Подготовка слайдов</vt:lpstr>
      <vt:lpstr>Подготовка Microsoft Power Point презентаций</vt:lpstr>
      <vt:lpstr>Слайд 31</vt:lpstr>
      <vt:lpstr>Подготовка 3D данных</vt:lpstr>
      <vt:lpstr>Подготовка 3D данных</vt:lpstr>
      <vt:lpstr>Подготовка 3D данных</vt:lpstr>
      <vt:lpstr>Дополнительные возможности</vt:lpstr>
    </vt:vector>
  </TitlesOfParts>
  <Company>Darim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Alexey</dc:creator>
  <cp:lastModifiedBy>Alex</cp:lastModifiedBy>
  <cp:revision>54</cp:revision>
  <dcterms:created xsi:type="dcterms:W3CDTF">2010-04-05T03:41:19Z</dcterms:created>
  <dcterms:modified xsi:type="dcterms:W3CDTF">2010-08-18T04:14:13Z</dcterms:modified>
</cp:coreProperties>
</file>